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Relationship Id="rId6" Type="http://schemas.microsoft.com/office/2020/02/relationships/classificationlabels" Target="docMetadata/LabelInfo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sldIdLst>
    <p:sldId id="296" r:id="rId6"/>
    <p:sldId id="292" r:id="rId7"/>
    <p:sldId id="327" r:id="rId8"/>
    <p:sldId id="298" r:id="rId9"/>
    <p:sldId id="328" r:id="rId10"/>
    <p:sldId id="299" r:id="rId11"/>
    <p:sldId id="300" r:id="rId12"/>
    <p:sldId id="301" r:id="rId13"/>
    <p:sldId id="302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04" r:id="rId23"/>
    <p:sldId id="297" r:id="rId24"/>
    <p:sldId id="326" r:id="rId25"/>
    <p:sldId id="295" r:id="rId26"/>
    <p:sldId id="305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3" r:id="rId37"/>
    <p:sldId id="322" r:id="rId38"/>
    <p:sldId id="324" r:id="rId39"/>
    <p:sldId id="325" r:id="rId40"/>
    <p:sldId id="329" r:id="rId4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9FD"/>
    <a:srgbClr val="E2E4E6"/>
    <a:srgbClr val="E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4C44B-5D6E-4A8E-870B-66891421A7E3}" v="2" dt="2026-02-12T14:54:43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232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Iselidh" userId="de79180a-4814-4110-b867-ed1a684a66b7" providerId="ADAL" clId="{80F135AC-9CC2-4DAC-8EBC-3BFF27A991C9}"/>
    <pc:docChg chg="undo redo custSel addSld modSld sldOrd">
      <pc:chgData name="Fanny Iselidh" userId="de79180a-4814-4110-b867-ed1a684a66b7" providerId="ADAL" clId="{80F135AC-9CC2-4DAC-8EBC-3BFF27A991C9}" dt="2026-01-22T08:18:31.870" v="1525" actId="1076"/>
      <pc:docMkLst>
        <pc:docMk/>
      </pc:docMkLst>
      <pc:sldChg chg="addSp modSp mod">
        <pc:chgData name="Fanny Iselidh" userId="de79180a-4814-4110-b867-ed1a684a66b7" providerId="ADAL" clId="{80F135AC-9CC2-4DAC-8EBC-3BFF27A991C9}" dt="2026-01-19T14:38:28.355" v="592" actId="1076"/>
        <pc:sldMkLst>
          <pc:docMk/>
          <pc:sldMk cId="42338671" sldId="292"/>
        </pc:sldMkLst>
        <pc:spChg chg="mod">
          <ac:chgData name="Fanny Iselidh" userId="de79180a-4814-4110-b867-ed1a684a66b7" providerId="ADAL" clId="{80F135AC-9CC2-4DAC-8EBC-3BFF27A991C9}" dt="2026-01-19T14:38:12.220" v="589" actId="20577"/>
          <ac:spMkLst>
            <pc:docMk/>
            <pc:sldMk cId="42338671" sldId="292"/>
            <ac:spMk id="3" creationId="{5A23092A-35AB-8454-B09E-A258ACD9D002}"/>
          </ac:spMkLst>
        </pc:spChg>
        <pc:picChg chg="add mod">
          <ac:chgData name="Fanny Iselidh" userId="de79180a-4814-4110-b867-ed1a684a66b7" providerId="ADAL" clId="{80F135AC-9CC2-4DAC-8EBC-3BFF27A991C9}" dt="2026-01-19T14:38:28.355" v="592" actId="1076"/>
          <ac:picMkLst>
            <pc:docMk/>
            <pc:sldMk cId="42338671" sldId="292"/>
            <ac:picMk id="4" creationId="{EC8E16F7-0B95-61E8-ADE9-C1F869A2EA57}"/>
          </ac:picMkLst>
        </pc:picChg>
        <pc:picChg chg="add mod">
          <ac:chgData name="Fanny Iselidh" userId="de79180a-4814-4110-b867-ed1a684a66b7" providerId="ADAL" clId="{80F135AC-9CC2-4DAC-8EBC-3BFF27A991C9}" dt="2026-01-19T14:38:23.251" v="591" actId="1076"/>
          <ac:picMkLst>
            <pc:docMk/>
            <pc:sldMk cId="42338671" sldId="292"/>
            <ac:picMk id="5" creationId="{C8E48AFC-350C-F162-C602-322EB0DC941D}"/>
          </ac:picMkLst>
        </pc:picChg>
        <pc:picChg chg="add mod modCrop">
          <ac:chgData name="Fanny Iselidh" userId="de79180a-4814-4110-b867-ed1a684a66b7" providerId="ADAL" clId="{80F135AC-9CC2-4DAC-8EBC-3BFF27A991C9}" dt="2026-01-19T14:38:16.039" v="590" actId="1076"/>
          <ac:picMkLst>
            <pc:docMk/>
            <pc:sldMk cId="42338671" sldId="292"/>
            <ac:picMk id="6" creationId="{29250D25-D08C-E1F9-D803-C97AA5BEBC73}"/>
          </ac:picMkLst>
        </pc:picChg>
      </pc:sldChg>
      <pc:sldChg chg="addSp delSp modSp mod ord">
        <pc:chgData name="Fanny Iselidh" userId="de79180a-4814-4110-b867-ed1a684a66b7" providerId="ADAL" clId="{80F135AC-9CC2-4DAC-8EBC-3BFF27A991C9}" dt="2026-01-21T18:42:56.892" v="1346" actId="478"/>
        <pc:sldMkLst>
          <pc:docMk/>
          <pc:sldMk cId="1791351637" sldId="295"/>
        </pc:sldMkLst>
        <pc:spChg chg="mod">
          <ac:chgData name="Fanny Iselidh" userId="de79180a-4814-4110-b867-ed1a684a66b7" providerId="ADAL" clId="{80F135AC-9CC2-4DAC-8EBC-3BFF27A991C9}" dt="2026-01-21T18:42:48.887" v="1344"/>
          <ac:spMkLst>
            <pc:docMk/>
            <pc:sldMk cId="1791351637" sldId="295"/>
            <ac:spMk id="2" creationId="{377C21F4-80AD-0842-83CF-EE57D0E6420A}"/>
          </ac:spMkLst>
        </pc:spChg>
        <pc:spChg chg="add mod">
          <ac:chgData name="Fanny Iselidh" userId="de79180a-4814-4110-b867-ed1a684a66b7" providerId="ADAL" clId="{80F135AC-9CC2-4DAC-8EBC-3BFF27A991C9}" dt="2026-01-19T15:13:29.721" v="1108" actId="20577"/>
          <ac:spMkLst>
            <pc:docMk/>
            <pc:sldMk cId="1791351637" sldId="295"/>
            <ac:spMk id="5" creationId="{F00834A6-E607-8D8E-6947-FB0147CADF61}"/>
          </ac:spMkLst>
        </pc:spChg>
        <pc:picChg chg="add mod">
          <ac:chgData name="Fanny Iselidh" userId="de79180a-4814-4110-b867-ed1a684a66b7" providerId="ADAL" clId="{80F135AC-9CC2-4DAC-8EBC-3BFF27A991C9}" dt="2026-01-21T18:42:54.354" v="1345" actId="1076"/>
          <ac:picMkLst>
            <pc:docMk/>
            <pc:sldMk cId="1791351637" sldId="295"/>
            <ac:picMk id="4" creationId="{8AEEFFCD-56CC-4D76-0D47-F228CA256FF9}"/>
          </ac:picMkLst>
        </pc:picChg>
      </pc:sldChg>
      <pc:sldChg chg="modSp mod ord">
        <pc:chgData name="Fanny Iselidh" userId="de79180a-4814-4110-b867-ed1a684a66b7" providerId="ADAL" clId="{80F135AC-9CC2-4DAC-8EBC-3BFF27A991C9}" dt="2026-01-19T15:08:02.598" v="955" actId="20577"/>
        <pc:sldMkLst>
          <pc:docMk/>
          <pc:sldMk cId="934500983" sldId="297"/>
        </pc:sldMkLst>
        <pc:spChg chg="mod">
          <ac:chgData name="Fanny Iselidh" userId="de79180a-4814-4110-b867-ed1a684a66b7" providerId="ADAL" clId="{80F135AC-9CC2-4DAC-8EBC-3BFF27A991C9}" dt="2026-01-19T15:08:02.598" v="955" actId="20577"/>
          <ac:spMkLst>
            <pc:docMk/>
            <pc:sldMk cId="934500983" sldId="297"/>
            <ac:spMk id="3" creationId="{4C1D55A1-E21A-641A-86BB-466467DDC143}"/>
          </ac:spMkLst>
        </pc:spChg>
      </pc:sldChg>
      <pc:sldChg chg="addSp delSp modSp add mod ord">
        <pc:chgData name="Fanny Iselidh" userId="de79180a-4814-4110-b867-ed1a684a66b7" providerId="ADAL" clId="{80F135AC-9CC2-4DAC-8EBC-3BFF27A991C9}" dt="2026-01-19T14:42:05.928" v="779" actId="1076"/>
        <pc:sldMkLst>
          <pc:docMk/>
          <pc:sldMk cId="522932199" sldId="298"/>
        </pc:sldMkLst>
        <pc:picChg chg="add mod">
          <ac:chgData name="Fanny Iselidh" userId="de79180a-4814-4110-b867-ed1a684a66b7" providerId="ADAL" clId="{80F135AC-9CC2-4DAC-8EBC-3BFF27A991C9}" dt="2026-01-19T14:42:05.928" v="779" actId="1076"/>
          <ac:picMkLst>
            <pc:docMk/>
            <pc:sldMk cId="522932199" sldId="298"/>
            <ac:picMk id="4" creationId="{62566BAE-A61F-88CF-7AD7-DE628C0A85FD}"/>
          </ac:picMkLst>
        </pc:picChg>
      </pc:sldChg>
      <pc:sldChg chg="addSp modSp add mod">
        <pc:chgData name="Fanny Iselidh" userId="de79180a-4814-4110-b867-ed1a684a66b7" providerId="ADAL" clId="{80F135AC-9CC2-4DAC-8EBC-3BFF27A991C9}" dt="2026-01-19T14:43:04.737" v="803" actId="1076"/>
        <pc:sldMkLst>
          <pc:docMk/>
          <pc:sldMk cId="2048548309" sldId="299"/>
        </pc:sldMkLst>
        <pc:spChg chg="mod">
          <ac:chgData name="Fanny Iselidh" userId="de79180a-4814-4110-b867-ed1a684a66b7" providerId="ADAL" clId="{80F135AC-9CC2-4DAC-8EBC-3BFF27A991C9}" dt="2026-01-19T14:43:01.216" v="802" actId="14100"/>
          <ac:spMkLst>
            <pc:docMk/>
            <pc:sldMk cId="2048548309" sldId="299"/>
            <ac:spMk id="3" creationId="{7A7E1389-1A46-C1B4-7BDB-9AAB034613A8}"/>
          </ac:spMkLst>
        </pc:spChg>
        <pc:picChg chg="add mod">
          <ac:chgData name="Fanny Iselidh" userId="de79180a-4814-4110-b867-ed1a684a66b7" providerId="ADAL" clId="{80F135AC-9CC2-4DAC-8EBC-3BFF27A991C9}" dt="2026-01-19T14:43:04.737" v="803" actId="1076"/>
          <ac:picMkLst>
            <pc:docMk/>
            <pc:sldMk cId="2048548309" sldId="299"/>
            <ac:picMk id="4" creationId="{C8E72DDC-FD42-9F74-F181-034521B697AD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19T14:43:38.812" v="804" actId="14100"/>
        <pc:sldMkLst>
          <pc:docMk/>
          <pc:sldMk cId="2457568375" sldId="300"/>
        </pc:sldMkLst>
        <pc:spChg chg="mod">
          <ac:chgData name="Fanny Iselidh" userId="de79180a-4814-4110-b867-ed1a684a66b7" providerId="ADAL" clId="{80F135AC-9CC2-4DAC-8EBC-3BFF27A991C9}" dt="2026-01-19T14:43:38.812" v="804" actId="14100"/>
          <ac:spMkLst>
            <pc:docMk/>
            <pc:sldMk cId="2457568375" sldId="300"/>
            <ac:spMk id="2" creationId="{7AA5FF52-ACA8-72A8-D74E-87DFB548CE4D}"/>
          </ac:spMkLst>
        </pc:spChg>
      </pc:sldChg>
      <pc:sldChg chg="addSp delSp modSp add mod">
        <pc:chgData name="Fanny Iselidh" userId="de79180a-4814-4110-b867-ed1a684a66b7" providerId="ADAL" clId="{80F135AC-9CC2-4DAC-8EBC-3BFF27A991C9}" dt="2026-01-21T19:30:06.019" v="1435" actId="1076"/>
        <pc:sldMkLst>
          <pc:docMk/>
          <pc:sldMk cId="3138927123" sldId="301"/>
        </pc:sldMkLst>
        <pc:spChg chg="add mod">
          <ac:chgData name="Fanny Iselidh" userId="de79180a-4814-4110-b867-ed1a684a66b7" providerId="ADAL" clId="{80F135AC-9CC2-4DAC-8EBC-3BFF27A991C9}" dt="2026-01-21T19:29:48.149" v="1433" actId="14100"/>
          <ac:spMkLst>
            <pc:docMk/>
            <pc:sldMk cId="3138927123" sldId="301"/>
            <ac:spMk id="6" creationId="{FFDF98CE-550D-D83A-CAF2-438D997F20E1}"/>
          </ac:spMkLst>
        </pc:spChg>
        <pc:grpChg chg="add mod">
          <ac:chgData name="Fanny Iselidh" userId="de79180a-4814-4110-b867-ed1a684a66b7" providerId="ADAL" clId="{80F135AC-9CC2-4DAC-8EBC-3BFF27A991C9}" dt="2026-01-21T19:30:06.019" v="1435" actId="1076"/>
          <ac:grpSpMkLst>
            <pc:docMk/>
            <pc:sldMk cId="3138927123" sldId="301"/>
            <ac:grpSpMk id="3" creationId="{BB7F2310-C836-D74E-089E-DC242DBD6D83}"/>
          </ac:grpSpMkLst>
        </pc:grpChg>
        <pc:picChg chg="add mod">
          <ac:chgData name="Fanny Iselidh" userId="de79180a-4814-4110-b867-ed1a684a66b7" providerId="ADAL" clId="{80F135AC-9CC2-4DAC-8EBC-3BFF27A991C9}" dt="2026-01-21T19:29:56.622" v="1434" actId="164"/>
          <ac:picMkLst>
            <pc:docMk/>
            <pc:sldMk cId="3138927123" sldId="301"/>
            <ac:picMk id="8" creationId="{C49E51AA-EDDE-03BD-9451-3692BF91DEF3}"/>
          </ac:picMkLst>
        </pc:picChg>
        <pc:picChg chg="add mod">
          <ac:chgData name="Fanny Iselidh" userId="de79180a-4814-4110-b867-ed1a684a66b7" providerId="ADAL" clId="{80F135AC-9CC2-4DAC-8EBC-3BFF27A991C9}" dt="2026-01-21T19:29:56.622" v="1434" actId="164"/>
          <ac:picMkLst>
            <pc:docMk/>
            <pc:sldMk cId="3138927123" sldId="301"/>
            <ac:picMk id="9" creationId="{C2A93DA0-C670-ADE3-20B2-D4B82AAF63F6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21T19:29:27.810" v="1431" actId="14100"/>
        <pc:sldMkLst>
          <pc:docMk/>
          <pc:sldMk cId="4292297380" sldId="302"/>
        </pc:sldMkLst>
        <pc:spChg chg="add mod">
          <ac:chgData name="Fanny Iselidh" userId="de79180a-4814-4110-b867-ed1a684a66b7" providerId="ADAL" clId="{80F135AC-9CC2-4DAC-8EBC-3BFF27A991C9}" dt="2026-01-21T19:29:27.810" v="1431" actId="14100"/>
          <ac:spMkLst>
            <pc:docMk/>
            <pc:sldMk cId="4292297380" sldId="302"/>
            <ac:spMk id="6" creationId="{4F1B3B99-BC88-0AD2-5059-F6895B8CE919}"/>
          </ac:spMkLst>
        </pc:spChg>
      </pc:sldChg>
      <pc:sldChg chg="addSp delSp modSp add mod">
        <pc:chgData name="Fanny Iselidh" userId="de79180a-4814-4110-b867-ed1a684a66b7" providerId="ADAL" clId="{80F135AC-9CC2-4DAC-8EBC-3BFF27A991C9}" dt="2026-01-21T19:37:52.655" v="1518" actId="20577"/>
        <pc:sldMkLst>
          <pc:docMk/>
          <pc:sldMk cId="1682216667" sldId="304"/>
        </pc:sldMkLst>
        <pc:spChg chg="add mod">
          <ac:chgData name="Fanny Iselidh" userId="de79180a-4814-4110-b867-ed1a684a66b7" providerId="ADAL" clId="{80F135AC-9CC2-4DAC-8EBC-3BFF27A991C9}" dt="2026-01-19T15:05:52.895" v="932" actId="164"/>
          <ac:spMkLst>
            <pc:docMk/>
            <pc:sldMk cId="1682216667" sldId="304"/>
            <ac:spMk id="3" creationId="{D55B1C51-07A0-2941-2D04-30FEF494052A}"/>
          </ac:spMkLst>
        </pc:spChg>
        <pc:spChg chg="add mod">
          <ac:chgData name="Fanny Iselidh" userId="de79180a-4814-4110-b867-ed1a684a66b7" providerId="ADAL" clId="{80F135AC-9CC2-4DAC-8EBC-3BFF27A991C9}" dt="2026-01-21T19:37:52.655" v="1518" actId="20577"/>
          <ac:spMkLst>
            <pc:docMk/>
            <pc:sldMk cId="1682216667" sldId="304"/>
            <ac:spMk id="6" creationId="{50076AD7-3409-CEBC-CE9E-ED990776D1F0}"/>
          </ac:spMkLst>
        </pc:spChg>
        <pc:grpChg chg="add mod">
          <ac:chgData name="Fanny Iselidh" userId="de79180a-4814-4110-b867-ed1a684a66b7" providerId="ADAL" clId="{80F135AC-9CC2-4DAC-8EBC-3BFF27A991C9}" dt="2026-01-19T15:05:52.895" v="932" actId="164"/>
          <ac:grpSpMkLst>
            <pc:docMk/>
            <pc:sldMk cId="1682216667" sldId="304"/>
            <ac:grpSpMk id="4" creationId="{54CE8733-2561-A03E-2E22-6A94777647E6}"/>
          </ac:grpSpMkLst>
        </pc:grpChg>
        <pc:picChg chg="add mod">
          <ac:chgData name="Fanny Iselidh" userId="de79180a-4814-4110-b867-ed1a684a66b7" providerId="ADAL" clId="{80F135AC-9CC2-4DAC-8EBC-3BFF27A991C9}" dt="2026-01-19T15:05:52.895" v="932" actId="164"/>
          <ac:picMkLst>
            <pc:docMk/>
            <pc:sldMk cId="1682216667" sldId="304"/>
            <ac:picMk id="5" creationId="{51B960C7-23C3-59C2-B5F8-CB5388812763}"/>
          </ac:picMkLst>
        </pc:picChg>
        <pc:picChg chg="add mod">
          <ac:chgData name="Fanny Iselidh" userId="de79180a-4814-4110-b867-ed1a684a66b7" providerId="ADAL" clId="{80F135AC-9CC2-4DAC-8EBC-3BFF27A991C9}" dt="2026-01-19T15:05:52.895" v="932" actId="164"/>
          <ac:picMkLst>
            <pc:docMk/>
            <pc:sldMk cId="1682216667" sldId="304"/>
            <ac:picMk id="7" creationId="{35DFC9EC-2CA9-A79F-5649-0E7627793277}"/>
          </ac:picMkLst>
        </pc:picChg>
      </pc:sldChg>
      <pc:sldChg chg="addSp delSp modSp add mod replId">
        <pc:chgData name="Fanny Iselidh" userId="de79180a-4814-4110-b867-ed1a684a66b7" providerId="ADAL" clId="{80F135AC-9CC2-4DAC-8EBC-3BFF27A991C9}" dt="2026-01-19T15:18:09.378" v="1128" actId="164"/>
        <pc:sldMkLst>
          <pc:docMk/>
          <pc:sldMk cId="340909861" sldId="305"/>
        </pc:sldMkLst>
        <pc:spChg chg="add mod">
          <ac:chgData name="Fanny Iselidh" userId="de79180a-4814-4110-b867-ed1a684a66b7" providerId="ADAL" clId="{80F135AC-9CC2-4DAC-8EBC-3BFF27A991C9}" dt="2026-01-19T15:17:06.472" v="1121" actId="14100"/>
          <ac:spMkLst>
            <pc:docMk/>
            <pc:sldMk cId="340909861" sldId="305"/>
            <ac:spMk id="4" creationId="{33C85454-82DC-AC6E-BE79-B90F8DE8D92C}"/>
          </ac:spMkLst>
        </pc:spChg>
        <pc:grpChg chg="add mod">
          <ac:chgData name="Fanny Iselidh" userId="de79180a-4814-4110-b867-ed1a684a66b7" providerId="ADAL" clId="{80F135AC-9CC2-4DAC-8EBC-3BFF27A991C9}" dt="2026-01-19T15:18:09.378" v="1128" actId="164"/>
          <ac:grpSpMkLst>
            <pc:docMk/>
            <pc:sldMk cId="340909861" sldId="305"/>
            <ac:grpSpMk id="3" creationId="{2EC5CC00-5E41-A666-36F6-5846313E0DB4}"/>
          </ac:grpSpMkLst>
        </pc:grpChg>
        <pc:grpChg chg="add mod">
          <ac:chgData name="Fanny Iselidh" userId="de79180a-4814-4110-b867-ed1a684a66b7" providerId="ADAL" clId="{80F135AC-9CC2-4DAC-8EBC-3BFF27A991C9}" dt="2026-01-19T15:18:09.378" v="1128" actId="164"/>
          <ac:grpSpMkLst>
            <pc:docMk/>
            <pc:sldMk cId="340909861" sldId="305"/>
            <ac:grpSpMk id="9" creationId="{590A2B2F-88E9-2D0A-325D-5E53F0C4D6DD}"/>
          </ac:grpSpMkLst>
        </pc:grpChg>
        <pc:picChg chg="add mod">
          <ac:chgData name="Fanny Iselidh" userId="de79180a-4814-4110-b867-ed1a684a66b7" providerId="ADAL" clId="{80F135AC-9CC2-4DAC-8EBC-3BFF27A991C9}" dt="2026-01-19T15:17:15.880" v="1122" actId="164"/>
          <ac:picMkLst>
            <pc:docMk/>
            <pc:sldMk cId="340909861" sldId="305"/>
            <ac:picMk id="5" creationId="{3D959B02-ECFD-0937-05DC-59EC9F4EB11B}"/>
          </ac:picMkLst>
        </pc:picChg>
        <pc:picChg chg="add mod">
          <ac:chgData name="Fanny Iselidh" userId="de79180a-4814-4110-b867-ed1a684a66b7" providerId="ADAL" clId="{80F135AC-9CC2-4DAC-8EBC-3BFF27A991C9}" dt="2026-01-19T15:17:15.880" v="1122" actId="164"/>
          <ac:picMkLst>
            <pc:docMk/>
            <pc:sldMk cId="340909861" sldId="305"/>
            <ac:picMk id="6" creationId="{940CB3FB-89AF-B3B3-FE2E-9D4051F9C60F}"/>
          </ac:picMkLst>
        </pc:picChg>
        <pc:picChg chg="add mod">
          <ac:chgData name="Fanny Iselidh" userId="de79180a-4814-4110-b867-ed1a684a66b7" providerId="ADAL" clId="{80F135AC-9CC2-4DAC-8EBC-3BFF27A991C9}" dt="2026-01-19T15:18:09.378" v="1128" actId="164"/>
          <ac:picMkLst>
            <pc:docMk/>
            <pc:sldMk cId="340909861" sldId="305"/>
            <ac:picMk id="7" creationId="{3F28ECDD-F481-2026-FBD9-CA43CA88DD64}"/>
          </ac:picMkLst>
        </pc:picChg>
        <pc:picChg chg="add mod">
          <ac:chgData name="Fanny Iselidh" userId="de79180a-4814-4110-b867-ed1a684a66b7" providerId="ADAL" clId="{80F135AC-9CC2-4DAC-8EBC-3BFF27A991C9}" dt="2026-01-19T15:18:09.378" v="1128" actId="164"/>
          <ac:picMkLst>
            <pc:docMk/>
            <pc:sldMk cId="340909861" sldId="305"/>
            <ac:picMk id="8" creationId="{A14F7D0F-B8C5-D7D1-0A58-8F502A9301AA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21T19:32:51.477" v="1472" actId="1076"/>
        <pc:sldMkLst>
          <pc:docMk/>
          <pc:sldMk cId="2828308931" sldId="306"/>
        </pc:sldMkLst>
        <pc:spChg chg="mod">
          <ac:chgData name="Fanny Iselidh" userId="de79180a-4814-4110-b867-ed1a684a66b7" providerId="ADAL" clId="{80F135AC-9CC2-4DAC-8EBC-3BFF27A991C9}" dt="2026-01-21T19:32:38.428" v="1470" actId="14100"/>
          <ac:spMkLst>
            <pc:docMk/>
            <pc:sldMk cId="2828308931" sldId="306"/>
            <ac:spMk id="6" creationId="{57EC2799-3C7D-9ECA-209C-86D798AC743C}"/>
          </ac:spMkLst>
        </pc:spChg>
        <pc:picChg chg="add mod">
          <ac:chgData name="Fanny Iselidh" userId="de79180a-4814-4110-b867-ed1a684a66b7" providerId="ADAL" clId="{80F135AC-9CC2-4DAC-8EBC-3BFF27A991C9}" dt="2026-01-21T19:32:51.477" v="1472" actId="1076"/>
          <ac:picMkLst>
            <pc:docMk/>
            <pc:sldMk cId="2828308931" sldId="306"/>
            <ac:picMk id="4" creationId="{D9822E64-EBD8-C786-6099-5770A4277962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21T19:33:25.036" v="1474" actId="14100"/>
        <pc:sldMkLst>
          <pc:docMk/>
          <pc:sldMk cId="4015761267" sldId="307"/>
        </pc:sldMkLst>
        <pc:spChg chg="mod">
          <ac:chgData name="Fanny Iselidh" userId="de79180a-4814-4110-b867-ed1a684a66b7" providerId="ADAL" clId="{80F135AC-9CC2-4DAC-8EBC-3BFF27A991C9}" dt="2026-01-21T19:33:25.036" v="1474" actId="14100"/>
          <ac:spMkLst>
            <pc:docMk/>
            <pc:sldMk cId="4015761267" sldId="307"/>
            <ac:spMk id="6" creationId="{59BD0F95-A374-D7F4-2663-080D88B35061}"/>
          </ac:spMkLst>
        </pc:spChg>
      </pc:sldChg>
      <pc:sldChg chg="addSp delSp modSp add mod">
        <pc:chgData name="Fanny Iselidh" userId="de79180a-4814-4110-b867-ed1a684a66b7" providerId="ADAL" clId="{80F135AC-9CC2-4DAC-8EBC-3BFF27A991C9}" dt="2026-01-21T19:34:22.683" v="1487" actId="20577"/>
        <pc:sldMkLst>
          <pc:docMk/>
          <pc:sldMk cId="2426586133" sldId="308"/>
        </pc:sldMkLst>
        <pc:spChg chg="mod">
          <ac:chgData name="Fanny Iselidh" userId="de79180a-4814-4110-b867-ed1a684a66b7" providerId="ADAL" clId="{80F135AC-9CC2-4DAC-8EBC-3BFF27A991C9}" dt="2026-01-21T19:34:22.683" v="1487" actId="20577"/>
          <ac:spMkLst>
            <pc:docMk/>
            <pc:sldMk cId="2426586133" sldId="308"/>
            <ac:spMk id="6" creationId="{BFDABCFA-B901-E3E4-2220-0F60F630B976}"/>
          </ac:spMkLst>
        </pc:spChg>
      </pc:sldChg>
      <pc:sldChg chg="addSp delSp modSp add mod">
        <pc:chgData name="Fanny Iselidh" userId="de79180a-4814-4110-b867-ed1a684a66b7" providerId="ADAL" clId="{80F135AC-9CC2-4DAC-8EBC-3BFF27A991C9}" dt="2026-01-21T19:35:59.457" v="1515" actId="20577"/>
        <pc:sldMkLst>
          <pc:docMk/>
          <pc:sldMk cId="2456050321" sldId="309"/>
        </pc:sldMkLst>
        <pc:spChg chg="add mod">
          <ac:chgData name="Fanny Iselidh" userId="de79180a-4814-4110-b867-ed1a684a66b7" providerId="ADAL" clId="{80F135AC-9CC2-4DAC-8EBC-3BFF27A991C9}" dt="2026-01-21T19:35:59.457" v="1515" actId="20577"/>
          <ac:spMkLst>
            <pc:docMk/>
            <pc:sldMk cId="2456050321" sldId="309"/>
            <ac:spMk id="7" creationId="{26717A89-B15E-9A55-D91C-06376C8321F0}"/>
          </ac:spMkLst>
        </pc:spChg>
      </pc:sldChg>
      <pc:sldChg chg="addSp delSp modSp add mod">
        <pc:chgData name="Fanny Iselidh" userId="de79180a-4814-4110-b867-ed1a684a66b7" providerId="ADAL" clId="{80F135AC-9CC2-4DAC-8EBC-3BFF27A991C9}" dt="2026-01-21T19:36:15.344" v="1517" actId="14100"/>
        <pc:sldMkLst>
          <pc:docMk/>
          <pc:sldMk cId="292800237" sldId="310"/>
        </pc:sldMkLst>
        <pc:spChg chg="add mod">
          <ac:chgData name="Fanny Iselidh" userId="de79180a-4814-4110-b867-ed1a684a66b7" providerId="ADAL" clId="{80F135AC-9CC2-4DAC-8EBC-3BFF27A991C9}" dt="2026-01-21T19:36:15.344" v="1517" actId="14100"/>
          <ac:spMkLst>
            <pc:docMk/>
            <pc:sldMk cId="292800237" sldId="310"/>
            <ac:spMk id="5" creationId="{0F5CF18E-24F8-00BF-2571-5352A2799931}"/>
          </ac:spMkLst>
        </pc:spChg>
      </pc:sldChg>
      <pc:sldChg chg="addSp modSp add mod">
        <pc:chgData name="Fanny Iselidh" userId="de79180a-4814-4110-b867-ed1a684a66b7" providerId="ADAL" clId="{80F135AC-9CC2-4DAC-8EBC-3BFF27A991C9}" dt="2026-01-19T15:16:57.482" v="1120" actId="14100"/>
        <pc:sldMkLst>
          <pc:docMk/>
          <pc:sldMk cId="954605014" sldId="313"/>
        </pc:sldMkLst>
        <pc:spChg chg="add mod">
          <ac:chgData name="Fanny Iselidh" userId="de79180a-4814-4110-b867-ed1a684a66b7" providerId="ADAL" clId="{80F135AC-9CC2-4DAC-8EBC-3BFF27A991C9}" dt="2026-01-19T15:16:57.482" v="1120" actId="14100"/>
          <ac:spMkLst>
            <pc:docMk/>
            <pc:sldMk cId="954605014" sldId="313"/>
            <ac:spMk id="3" creationId="{9515D149-644E-F175-D51A-8CAA791A52FB}"/>
          </ac:spMkLst>
        </pc:spChg>
      </pc:sldChg>
      <pc:sldChg chg="addSp modSp add mod">
        <pc:chgData name="Fanny Iselidh" userId="de79180a-4814-4110-b867-ed1a684a66b7" providerId="ADAL" clId="{80F135AC-9CC2-4DAC-8EBC-3BFF27A991C9}" dt="2026-01-19T15:18:23.680" v="1129" actId="14100"/>
        <pc:sldMkLst>
          <pc:docMk/>
          <pc:sldMk cId="1492630532" sldId="314"/>
        </pc:sldMkLst>
        <pc:spChg chg="add mod">
          <ac:chgData name="Fanny Iselidh" userId="de79180a-4814-4110-b867-ed1a684a66b7" providerId="ADAL" clId="{80F135AC-9CC2-4DAC-8EBC-3BFF27A991C9}" dt="2026-01-19T15:18:23.680" v="1129" actId="14100"/>
          <ac:spMkLst>
            <pc:docMk/>
            <pc:sldMk cId="1492630532" sldId="314"/>
            <ac:spMk id="3" creationId="{56C21884-CE87-FEA0-2193-65A0518E749C}"/>
          </ac:spMkLst>
        </pc:spChg>
        <pc:picChg chg="add mod">
          <ac:chgData name="Fanny Iselidh" userId="de79180a-4814-4110-b867-ed1a684a66b7" providerId="ADAL" clId="{80F135AC-9CC2-4DAC-8EBC-3BFF27A991C9}" dt="2026-01-19T15:15:26.744" v="1117" actId="1076"/>
          <ac:picMkLst>
            <pc:docMk/>
            <pc:sldMk cId="1492630532" sldId="314"/>
            <ac:picMk id="4" creationId="{C62713B3-23E3-B82E-DA34-8883B2313990}"/>
          </ac:picMkLst>
        </pc:picChg>
        <pc:picChg chg="add mod">
          <ac:chgData name="Fanny Iselidh" userId="de79180a-4814-4110-b867-ed1a684a66b7" providerId="ADAL" clId="{80F135AC-9CC2-4DAC-8EBC-3BFF27A991C9}" dt="2026-01-19T15:15:30.751" v="1118" actId="1076"/>
          <ac:picMkLst>
            <pc:docMk/>
            <pc:sldMk cId="1492630532" sldId="314"/>
            <ac:picMk id="5" creationId="{28670148-D775-C1B0-EE41-9C85CBDD9C18}"/>
          </ac:picMkLst>
        </pc:picChg>
      </pc:sldChg>
      <pc:sldChg chg="addSp modSp add mod replId">
        <pc:chgData name="Fanny Iselidh" userId="de79180a-4814-4110-b867-ed1a684a66b7" providerId="ADAL" clId="{80F135AC-9CC2-4DAC-8EBC-3BFF27A991C9}" dt="2026-01-19T15:23:35.040" v="1174" actId="1076"/>
        <pc:sldMkLst>
          <pc:docMk/>
          <pc:sldMk cId="2732175776" sldId="315"/>
        </pc:sldMkLst>
        <pc:spChg chg="add mod">
          <ac:chgData name="Fanny Iselidh" userId="de79180a-4814-4110-b867-ed1a684a66b7" providerId="ADAL" clId="{80F135AC-9CC2-4DAC-8EBC-3BFF27A991C9}" dt="2026-01-19T15:20:32.846" v="1171" actId="20577"/>
          <ac:spMkLst>
            <pc:docMk/>
            <pc:sldMk cId="2732175776" sldId="315"/>
            <ac:spMk id="3" creationId="{EDAE17B9-AF68-97BB-FA34-CDC0AB41D258}"/>
          </ac:spMkLst>
        </pc:spChg>
        <pc:picChg chg="add mod">
          <ac:chgData name="Fanny Iselidh" userId="de79180a-4814-4110-b867-ed1a684a66b7" providerId="ADAL" clId="{80F135AC-9CC2-4DAC-8EBC-3BFF27A991C9}" dt="2026-01-19T15:23:35.040" v="1174" actId="1076"/>
          <ac:picMkLst>
            <pc:docMk/>
            <pc:sldMk cId="2732175776" sldId="315"/>
            <ac:picMk id="4" creationId="{11C47B4E-D432-91A3-F5B0-ED207C796B80}"/>
          </ac:picMkLst>
        </pc:picChg>
        <pc:picChg chg="add mod">
          <ac:chgData name="Fanny Iselidh" userId="de79180a-4814-4110-b867-ed1a684a66b7" providerId="ADAL" clId="{80F135AC-9CC2-4DAC-8EBC-3BFF27A991C9}" dt="2026-01-19T15:20:09.978" v="1163" actId="1076"/>
          <ac:picMkLst>
            <pc:docMk/>
            <pc:sldMk cId="2732175776" sldId="315"/>
            <ac:picMk id="5" creationId="{CE35D78C-7218-08CA-A5AC-261065F33ED3}"/>
          </ac:picMkLst>
        </pc:picChg>
        <pc:picChg chg="add mod">
          <ac:chgData name="Fanny Iselidh" userId="de79180a-4814-4110-b867-ed1a684a66b7" providerId="ADAL" clId="{80F135AC-9CC2-4DAC-8EBC-3BFF27A991C9}" dt="2026-01-19T15:20:24.421" v="1164" actId="1076"/>
          <ac:picMkLst>
            <pc:docMk/>
            <pc:sldMk cId="2732175776" sldId="315"/>
            <ac:picMk id="6" creationId="{97B9CCDF-F7EC-59DC-F272-421197335FF1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19T15:36:26.491" v="1202" actId="1076"/>
        <pc:sldMkLst>
          <pc:docMk/>
          <pc:sldMk cId="2993016492" sldId="316"/>
        </pc:sldMkLst>
        <pc:spChg chg="add mod">
          <ac:chgData name="Fanny Iselidh" userId="de79180a-4814-4110-b867-ed1a684a66b7" providerId="ADAL" clId="{80F135AC-9CC2-4DAC-8EBC-3BFF27A991C9}" dt="2026-01-19T15:24:12.651" v="1175" actId="14100"/>
          <ac:spMkLst>
            <pc:docMk/>
            <pc:sldMk cId="2993016492" sldId="316"/>
            <ac:spMk id="3" creationId="{861CB080-96E0-54AF-9AA9-81571F973F3C}"/>
          </ac:spMkLst>
        </pc:spChg>
        <pc:picChg chg="add mod">
          <ac:chgData name="Fanny Iselidh" userId="de79180a-4814-4110-b867-ed1a684a66b7" providerId="ADAL" clId="{80F135AC-9CC2-4DAC-8EBC-3BFF27A991C9}" dt="2026-01-19T15:33:43.282" v="1181" actId="1076"/>
          <ac:picMkLst>
            <pc:docMk/>
            <pc:sldMk cId="2993016492" sldId="316"/>
            <ac:picMk id="4" creationId="{BC9DA872-20B2-0057-C46E-88DE371D5B4D}"/>
          </ac:picMkLst>
        </pc:picChg>
        <pc:picChg chg="add mod modCrop">
          <ac:chgData name="Fanny Iselidh" userId="de79180a-4814-4110-b867-ed1a684a66b7" providerId="ADAL" clId="{80F135AC-9CC2-4DAC-8EBC-3BFF27A991C9}" dt="2026-01-19T15:36:26.491" v="1202" actId="1076"/>
          <ac:picMkLst>
            <pc:docMk/>
            <pc:sldMk cId="2993016492" sldId="316"/>
            <ac:picMk id="5" creationId="{3E6542D4-68B1-7A33-FA48-CD8B773E02A5}"/>
          </ac:picMkLst>
        </pc:picChg>
        <pc:picChg chg="add mod modCrop">
          <ac:chgData name="Fanny Iselidh" userId="de79180a-4814-4110-b867-ed1a684a66b7" providerId="ADAL" clId="{80F135AC-9CC2-4DAC-8EBC-3BFF27A991C9}" dt="2026-01-19T15:36:21.177" v="1201" actId="1076"/>
          <ac:picMkLst>
            <pc:docMk/>
            <pc:sldMk cId="2993016492" sldId="316"/>
            <ac:picMk id="6" creationId="{3E8FFFCB-1C69-A622-C46B-F66AE39377AA}"/>
          </ac:picMkLst>
        </pc:picChg>
      </pc:sldChg>
      <pc:sldChg chg="addSp modSp add mod">
        <pc:chgData name="Fanny Iselidh" userId="de79180a-4814-4110-b867-ed1a684a66b7" providerId="ADAL" clId="{80F135AC-9CC2-4DAC-8EBC-3BFF27A991C9}" dt="2026-01-21T19:40:05.824" v="1522" actId="20577"/>
        <pc:sldMkLst>
          <pc:docMk/>
          <pc:sldMk cId="2258385625" sldId="317"/>
        </pc:sldMkLst>
        <pc:spChg chg="add mod">
          <ac:chgData name="Fanny Iselidh" userId="de79180a-4814-4110-b867-ed1a684a66b7" providerId="ADAL" clId="{80F135AC-9CC2-4DAC-8EBC-3BFF27A991C9}" dt="2026-01-21T19:40:05.824" v="1522" actId="20577"/>
          <ac:spMkLst>
            <pc:docMk/>
            <pc:sldMk cId="2258385625" sldId="317"/>
            <ac:spMk id="3" creationId="{BF30608A-93BA-E901-6261-E09491D991B5}"/>
          </ac:spMkLst>
        </pc:spChg>
        <pc:spChg chg="add mod">
          <ac:chgData name="Fanny Iselidh" userId="de79180a-4814-4110-b867-ed1a684a66b7" providerId="ADAL" clId="{80F135AC-9CC2-4DAC-8EBC-3BFF27A991C9}" dt="2026-01-19T15:39:05.889" v="1223" actId="1076"/>
          <ac:spMkLst>
            <pc:docMk/>
            <pc:sldMk cId="2258385625" sldId="317"/>
            <ac:spMk id="5" creationId="{E9D2FADD-9DC0-C631-6803-A9D3B6D2C8D7}"/>
          </ac:spMkLst>
        </pc:spChg>
        <pc:picChg chg="add mod modCrop">
          <ac:chgData name="Fanny Iselidh" userId="de79180a-4814-4110-b867-ed1a684a66b7" providerId="ADAL" clId="{80F135AC-9CC2-4DAC-8EBC-3BFF27A991C9}" dt="2026-01-19T15:38:35.094" v="1221" actId="1076"/>
          <ac:picMkLst>
            <pc:docMk/>
            <pc:sldMk cId="2258385625" sldId="317"/>
            <ac:picMk id="4" creationId="{F27F8454-1712-4BE6-E18C-B96DFE3BDFD4}"/>
          </ac:picMkLst>
        </pc:picChg>
      </pc:sldChg>
      <pc:sldChg chg="addSp modSp add mod">
        <pc:chgData name="Fanny Iselidh" userId="de79180a-4814-4110-b867-ed1a684a66b7" providerId="ADAL" clId="{80F135AC-9CC2-4DAC-8EBC-3BFF27A991C9}" dt="2026-01-19T15:41:46.978" v="1313" actId="1076"/>
        <pc:sldMkLst>
          <pc:docMk/>
          <pc:sldMk cId="3733667879" sldId="318"/>
        </pc:sldMkLst>
        <pc:spChg chg="mod">
          <ac:chgData name="Fanny Iselidh" userId="de79180a-4814-4110-b867-ed1a684a66b7" providerId="ADAL" clId="{80F135AC-9CC2-4DAC-8EBC-3BFF27A991C9}" dt="2026-01-19T15:40:40.119" v="1308" actId="20577"/>
          <ac:spMkLst>
            <pc:docMk/>
            <pc:sldMk cId="3733667879" sldId="318"/>
            <ac:spMk id="3" creationId="{1982A6ED-BD19-33AA-E291-3850C249740B}"/>
          </ac:spMkLst>
        </pc:spChg>
        <pc:picChg chg="add mod">
          <ac:chgData name="Fanny Iselidh" userId="de79180a-4814-4110-b867-ed1a684a66b7" providerId="ADAL" clId="{80F135AC-9CC2-4DAC-8EBC-3BFF27A991C9}" dt="2026-01-19T15:41:46.978" v="1313" actId="1076"/>
          <ac:picMkLst>
            <pc:docMk/>
            <pc:sldMk cId="3733667879" sldId="318"/>
            <ac:picMk id="4" creationId="{76F3DD5E-9698-C84B-1E81-4958B500653F}"/>
          </ac:picMkLst>
        </pc:picChg>
      </pc:sldChg>
      <pc:sldChg chg="modSp add mod ord">
        <pc:chgData name="Fanny Iselidh" userId="de79180a-4814-4110-b867-ed1a684a66b7" providerId="ADAL" clId="{80F135AC-9CC2-4DAC-8EBC-3BFF27A991C9}" dt="2026-01-19T15:42:04.093" v="1332" actId="20577"/>
        <pc:sldMkLst>
          <pc:docMk/>
          <pc:sldMk cId="1232904669" sldId="319"/>
        </pc:sldMkLst>
        <pc:spChg chg="mod">
          <ac:chgData name="Fanny Iselidh" userId="de79180a-4814-4110-b867-ed1a684a66b7" providerId="ADAL" clId="{80F135AC-9CC2-4DAC-8EBC-3BFF27A991C9}" dt="2026-01-19T15:42:04.093" v="1332" actId="20577"/>
          <ac:spMkLst>
            <pc:docMk/>
            <pc:sldMk cId="1232904669" sldId="319"/>
            <ac:spMk id="3" creationId="{832BB9E3-2F2A-53C4-448F-1D0811A0778A}"/>
          </ac:spMkLst>
        </pc:spChg>
      </pc:sldChg>
      <pc:sldChg chg="addSp delSp modSp add mod ord">
        <pc:chgData name="Fanny Iselidh" userId="de79180a-4814-4110-b867-ed1a684a66b7" providerId="ADAL" clId="{80F135AC-9CC2-4DAC-8EBC-3BFF27A991C9}" dt="2026-01-21T18:44:36.418" v="1376" actId="1076"/>
        <pc:sldMkLst>
          <pc:docMk/>
          <pc:sldMk cId="3066018989" sldId="320"/>
        </pc:sldMkLst>
        <pc:spChg chg="add mod">
          <ac:chgData name="Fanny Iselidh" userId="de79180a-4814-4110-b867-ed1a684a66b7" providerId="ADAL" clId="{80F135AC-9CC2-4DAC-8EBC-3BFF27A991C9}" dt="2026-01-21T18:44:36.418" v="1376" actId="1076"/>
          <ac:spMkLst>
            <pc:docMk/>
            <pc:sldMk cId="3066018989" sldId="320"/>
            <ac:spMk id="6" creationId="{F2577AD1-B129-A397-6235-83A8AF8CB8DC}"/>
          </ac:spMkLst>
        </pc:spChg>
        <pc:picChg chg="add mod">
          <ac:chgData name="Fanny Iselidh" userId="de79180a-4814-4110-b867-ed1a684a66b7" providerId="ADAL" clId="{80F135AC-9CC2-4DAC-8EBC-3BFF27A991C9}" dt="2026-01-21T18:43:41.632" v="1349" actId="1076"/>
          <ac:picMkLst>
            <pc:docMk/>
            <pc:sldMk cId="3066018989" sldId="320"/>
            <ac:picMk id="7" creationId="{5BD45CA2-87FC-9978-5A5F-041ECFDBD477}"/>
          </ac:picMkLst>
        </pc:picChg>
        <pc:picChg chg="add mod">
          <ac:chgData name="Fanny Iselidh" userId="de79180a-4814-4110-b867-ed1a684a66b7" providerId="ADAL" clId="{80F135AC-9CC2-4DAC-8EBC-3BFF27A991C9}" dt="2026-01-21T18:43:56.559" v="1352" actId="1076"/>
          <ac:picMkLst>
            <pc:docMk/>
            <pc:sldMk cId="3066018989" sldId="320"/>
            <ac:picMk id="8" creationId="{A606FC12-F70C-EA14-87A5-A72F53D00172}"/>
          </ac:picMkLst>
        </pc:picChg>
        <pc:picChg chg="add mod">
          <ac:chgData name="Fanny Iselidh" userId="de79180a-4814-4110-b867-ed1a684a66b7" providerId="ADAL" clId="{80F135AC-9CC2-4DAC-8EBC-3BFF27A991C9}" dt="2026-01-21T18:43:44.858" v="1350" actId="1076"/>
          <ac:picMkLst>
            <pc:docMk/>
            <pc:sldMk cId="3066018989" sldId="320"/>
            <ac:picMk id="9" creationId="{34791A79-305B-6371-0A36-47BAC3B53BA4}"/>
          </ac:picMkLst>
        </pc:picChg>
        <pc:picChg chg="add mod">
          <ac:chgData name="Fanny Iselidh" userId="de79180a-4814-4110-b867-ed1a684a66b7" providerId="ADAL" clId="{80F135AC-9CC2-4DAC-8EBC-3BFF27A991C9}" dt="2026-01-21T18:44:04.429" v="1353" actId="1076"/>
          <ac:picMkLst>
            <pc:docMk/>
            <pc:sldMk cId="3066018989" sldId="320"/>
            <ac:picMk id="10" creationId="{7E539C77-31CD-A9B2-F288-16E42E47F7DD}"/>
          </ac:picMkLst>
        </pc:picChg>
        <pc:picChg chg="add mod">
          <ac:chgData name="Fanny Iselidh" userId="de79180a-4814-4110-b867-ed1a684a66b7" providerId="ADAL" clId="{80F135AC-9CC2-4DAC-8EBC-3BFF27A991C9}" dt="2026-01-21T18:43:53.153" v="1351" actId="1076"/>
          <ac:picMkLst>
            <pc:docMk/>
            <pc:sldMk cId="3066018989" sldId="320"/>
            <ac:picMk id="11" creationId="{A9E4179B-87A9-AA78-4541-E2D30EE154A9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22T08:18:31.870" v="1525" actId="1076"/>
        <pc:sldMkLst>
          <pc:docMk/>
          <pc:sldMk cId="3531479949" sldId="321"/>
        </pc:sldMkLst>
        <pc:spChg chg="add mod">
          <ac:chgData name="Fanny Iselidh" userId="de79180a-4814-4110-b867-ed1a684a66b7" providerId="ADAL" clId="{80F135AC-9CC2-4DAC-8EBC-3BFF27A991C9}" dt="2026-01-21T18:45:59.957" v="1412" actId="1076"/>
          <ac:spMkLst>
            <pc:docMk/>
            <pc:sldMk cId="3531479949" sldId="321"/>
            <ac:spMk id="5" creationId="{78828A14-FF79-89E7-A607-422FF3AD4C98}"/>
          </ac:spMkLst>
        </pc:spChg>
        <pc:picChg chg="add mod">
          <ac:chgData name="Fanny Iselidh" userId="de79180a-4814-4110-b867-ed1a684a66b7" providerId="ADAL" clId="{80F135AC-9CC2-4DAC-8EBC-3BFF27A991C9}" dt="2026-01-22T08:18:31.870" v="1525" actId="1076"/>
          <ac:picMkLst>
            <pc:docMk/>
            <pc:sldMk cId="3531479949" sldId="321"/>
            <ac:picMk id="14" creationId="{4F4B95B3-D177-CC75-ED36-84DCA7A58CB3}"/>
          </ac:picMkLst>
        </pc:picChg>
      </pc:sldChg>
      <pc:sldChg chg="addSp modSp add mod">
        <pc:chgData name="Fanny Iselidh" userId="de79180a-4814-4110-b867-ed1a684a66b7" providerId="ADAL" clId="{80F135AC-9CC2-4DAC-8EBC-3BFF27A991C9}" dt="2026-01-21T18:41:16.855" v="1342" actId="1076"/>
        <pc:sldMkLst>
          <pc:docMk/>
          <pc:sldMk cId="3416553257" sldId="322"/>
        </pc:sldMkLst>
        <pc:spChg chg="add mod">
          <ac:chgData name="Fanny Iselidh" userId="de79180a-4814-4110-b867-ed1a684a66b7" providerId="ADAL" clId="{80F135AC-9CC2-4DAC-8EBC-3BFF27A991C9}" dt="2026-01-21T18:41:02.275" v="1338" actId="1076"/>
          <ac:spMkLst>
            <pc:docMk/>
            <pc:sldMk cId="3416553257" sldId="322"/>
            <ac:spMk id="6" creationId="{932A35D3-9343-1B7B-088D-58F3FFE7C912}"/>
          </ac:spMkLst>
        </pc:spChg>
        <pc:picChg chg="add mod">
          <ac:chgData name="Fanny Iselidh" userId="de79180a-4814-4110-b867-ed1a684a66b7" providerId="ADAL" clId="{80F135AC-9CC2-4DAC-8EBC-3BFF27A991C9}" dt="2026-01-21T18:41:16.855" v="1342" actId="1076"/>
          <ac:picMkLst>
            <pc:docMk/>
            <pc:sldMk cId="3416553257" sldId="322"/>
            <ac:picMk id="3" creationId="{9CC084CB-639C-26C0-6493-0B1FBCDB4F06}"/>
          </ac:picMkLst>
        </pc:picChg>
        <pc:picChg chg="add mod">
          <ac:chgData name="Fanny Iselidh" userId="de79180a-4814-4110-b867-ed1a684a66b7" providerId="ADAL" clId="{80F135AC-9CC2-4DAC-8EBC-3BFF27A991C9}" dt="2026-01-21T18:41:04.057" v="1339" actId="1076"/>
          <ac:picMkLst>
            <pc:docMk/>
            <pc:sldMk cId="3416553257" sldId="322"/>
            <ac:picMk id="4" creationId="{E29436C5-D3BD-3722-516B-C70E9768B850}"/>
          </ac:picMkLst>
        </pc:picChg>
        <pc:picChg chg="add mod">
          <ac:chgData name="Fanny Iselidh" userId="de79180a-4814-4110-b867-ed1a684a66b7" providerId="ADAL" clId="{80F135AC-9CC2-4DAC-8EBC-3BFF27A991C9}" dt="2026-01-21T18:41:10.160" v="1340" actId="1076"/>
          <ac:picMkLst>
            <pc:docMk/>
            <pc:sldMk cId="3416553257" sldId="322"/>
            <ac:picMk id="5" creationId="{F5156D62-CC77-3286-CED1-3DF2CC27AFF9}"/>
          </ac:picMkLst>
        </pc:picChg>
      </pc:sldChg>
      <pc:sldChg chg="addSp modSp add mod ord">
        <pc:chgData name="Fanny Iselidh" userId="de79180a-4814-4110-b867-ed1a684a66b7" providerId="ADAL" clId="{80F135AC-9CC2-4DAC-8EBC-3BFF27A991C9}" dt="2026-01-21T18:46:39.905" v="1421" actId="1076"/>
        <pc:sldMkLst>
          <pc:docMk/>
          <pc:sldMk cId="2203551550" sldId="323"/>
        </pc:sldMkLst>
        <pc:spChg chg="add mod">
          <ac:chgData name="Fanny Iselidh" userId="de79180a-4814-4110-b867-ed1a684a66b7" providerId="ADAL" clId="{80F135AC-9CC2-4DAC-8EBC-3BFF27A991C9}" dt="2026-01-21T18:46:39.905" v="1421" actId="1076"/>
          <ac:spMkLst>
            <pc:docMk/>
            <pc:sldMk cId="2203551550" sldId="323"/>
            <ac:spMk id="3" creationId="{38099D6A-5F12-176E-0B0E-0640ABF798F1}"/>
          </ac:spMkLst>
        </pc:spChg>
        <pc:picChg chg="add mod">
          <ac:chgData name="Fanny Iselidh" userId="de79180a-4814-4110-b867-ed1a684a66b7" providerId="ADAL" clId="{80F135AC-9CC2-4DAC-8EBC-3BFF27A991C9}" dt="2026-01-21T18:46:17.321" v="1413" actId="1076"/>
          <ac:picMkLst>
            <pc:docMk/>
            <pc:sldMk cId="2203551550" sldId="323"/>
            <ac:picMk id="5" creationId="{FAD1CB94-B0DB-5149-2B58-24FC58305F07}"/>
          </ac:picMkLst>
        </pc:picChg>
        <pc:picChg chg="add mod">
          <ac:chgData name="Fanny Iselidh" userId="de79180a-4814-4110-b867-ed1a684a66b7" providerId="ADAL" clId="{80F135AC-9CC2-4DAC-8EBC-3BFF27A991C9}" dt="2026-01-21T18:46:20.899" v="1414" actId="1076"/>
          <ac:picMkLst>
            <pc:docMk/>
            <pc:sldMk cId="2203551550" sldId="323"/>
            <ac:picMk id="7" creationId="{35F8582F-12F3-F143-251C-B737657E6AA8}"/>
          </ac:picMkLst>
        </pc:picChg>
      </pc:sldChg>
      <pc:sldChg chg="addSp modSp add mod">
        <pc:chgData name="Fanny Iselidh" userId="de79180a-4814-4110-b867-ed1a684a66b7" providerId="ADAL" clId="{80F135AC-9CC2-4DAC-8EBC-3BFF27A991C9}" dt="2026-01-21T18:39:53.926" v="1333" actId="14826"/>
        <pc:sldMkLst>
          <pc:docMk/>
          <pc:sldMk cId="3768741144" sldId="325"/>
        </pc:sldMkLst>
        <pc:picChg chg="add mod">
          <ac:chgData name="Fanny Iselidh" userId="de79180a-4814-4110-b867-ed1a684a66b7" providerId="ADAL" clId="{80F135AC-9CC2-4DAC-8EBC-3BFF27A991C9}" dt="2026-01-21T18:39:53.926" v="1333" actId="14826"/>
          <ac:picMkLst>
            <pc:docMk/>
            <pc:sldMk cId="3768741144" sldId="325"/>
            <ac:picMk id="3" creationId="{CE51D992-D6E7-E669-243C-E2308D1BDF19}"/>
          </ac:picMkLst>
        </pc:picChg>
      </pc:sldChg>
      <pc:sldChg chg="addSp delSp modSp add mod ord">
        <pc:chgData name="Fanny Iselidh" userId="de79180a-4814-4110-b867-ed1a684a66b7" providerId="ADAL" clId="{80F135AC-9CC2-4DAC-8EBC-3BFF27A991C9}" dt="2026-01-19T15:10:58.275" v="966" actId="1076"/>
        <pc:sldMkLst>
          <pc:docMk/>
          <pc:sldMk cId="1315959736" sldId="326"/>
        </pc:sldMkLst>
        <pc:spChg chg="mod">
          <ac:chgData name="Fanny Iselidh" userId="de79180a-4814-4110-b867-ed1a684a66b7" providerId="ADAL" clId="{80F135AC-9CC2-4DAC-8EBC-3BFF27A991C9}" dt="2026-01-19T15:09:19.734" v="956" actId="20577"/>
          <ac:spMkLst>
            <pc:docMk/>
            <pc:sldMk cId="1315959736" sldId="326"/>
            <ac:spMk id="2" creationId="{5C01B552-36F9-7DBC-97C8-970D389802D0}"/>
          </ac:spMkLst>
        </pc:spChg>
        <pc:picChg chg="add mod">
          <ac:chgData name="Fanny Iselidh" userId="de79180a-4814-4110-b867-ed1a684a66b7" providerId="ADAL" clId="{80F135AC-9CC2-4DAC-8EBC-3BFF27A991C9}" dt="2026-01-19T15:10:19.223" v="961" actId="1076"/>
          <ac:picMkLst>
            <pc:docMk/>
            <pc:sldMk cId="1315959736" sldId="326"/>
            <ac:picMk id="5" creationId="{9ED3416D-94E4-E7AF-FC5F-300B16D996F2}"/>
          </ac:picMkLst>
        </pc:picChg>
        <pc:picChg chg="mod">
          <ac:chgData name="Fanny Iselidh" userId="de79180a-4814-4110-b867-ed1a684a66b7" providerId="ADAL" clId="{80F135AC-9CC2-4DAC-8EBC-3BFF27A991C9}" dt="2026-01-19T15:10:28.985" v="962" actId="1076"/>
          <ac:picMkLst>
            <pc:docMk/>
            <pc:sldMk cId="1315959736" sldId="326"/>
            <ac:picMk id="8" creationId="{9C4B6A51-ECB0-140C-BD8D-867ADF1CA41A}"/>
          </ac:picMkLst>
        </pc:picChg>
        <pc:picChg chg="mod">
          <ac:chgData name="Fanny Iselidh" userId="de79180a-4814-4110-b867-ed1a684a66b7" providerId="ADAL" clId="{80F135AC-9CC2-4DAC-8EBC-3BFF27A991C9}" dt="2026-01-19T15:10:48.277" v="965" actId="1076"/>
          <ac:picMkLst>
            <pc:docMk/>
            <pc:sldMk cId="1315959736" sldId="326"/>
            <ac:picMk id="9" creationId="{AC26EC2D-3EE7-D988-5C74-8191764A9309}"/>
          </ac:picMkLst>
        </pc:picChg>
        <pc:picChg chg="mod">
          <ac:chgData name="Fanny Iselidh" userId="de79180a-4814-4110-b867-ed1a684a66b7" providerId="ADAL" clId="{80F135AC-9CC2-4DAC-8EBC-3BFF27A991C9}" dt="2026-01-19T15:10:34.880" v="963" actId="1076"/>
          <ac:picMkLst>
            <pc:docMk/>
            <pc:sldMk cId="1315959736" sldId="326"/>
            <ac:picMk id="10" creationId="{84653E23-8011-95AA-55C4-2A438F54AD3B}"/>
          </ac:picMkLst>
        </pc:picChg>
        <pc:picChg chg="mod">
          <ac:chgData name="Fanny Iselidh" userId="de79180a-4814-4110-b867-ed1a684a66b7" providerId="ADAL" clId="{80F135AC-9CC2-4DAC-8EBC-3BFF27A991C9}" dt="2026-01-19T15:10:58.275" v="966" actId="1076"/>
          <ac:picMkLst>
            <pc:docMk/>
            <pc:sldMk cId="1315959736" sldId="326"/>
            <ac:picMk id="11" creationId="{1B077E1D-4E03-94FC-7968-1071714E51BC}"/>
          </ac:picMkLst>
        </pc:picChg>
      </pc:sldChg>
      <pc:sldChg chg="addSp delSp modSp add mod">
        <pc:chgData name="Fanny Iselidh" userId="de79180a-4814-4110-b867-ed1a684a66b7" providerId="ADAL" clId="{80F135AC-9CC2-4DAC-8EBC-3BFF27A991C9}" dt="2026-01-19T14:41:18.672" v="778" actId="1076"/>
        <pc:sldMkLst>
          <pc:docMk/>
          <pc:sldMk cId="3241594587" sldId="327"/>
        </pc:sldMkLst>
        <pc:spChg chg="mod">
          <ac:chgData name="Fanny Iselidh" userId="de79180a-4814-4110-b867-ed1a684a66b7" providerId="ADAL" clId="{80F135AC-9CC2-4DAC-8EBC-3BFF27A991C9}" dt="2026-01-19T14:41:13.075" v="777" actId="20577"/>
          <ac:spMkLst>
            <pc:docMk/>
            <pc:sldMk cId="3241594587" sldId="327"/>
            <ac:spMk id="3" creationId="{C4B091BB-7F1B-70DB-074A-8E6ACC8E3F13}"/>
          </ac:spMkLst>
        </pc:spChg>
        <pc:picChg chg="add mod">
          <ac:chgData name="Fanny Iselidh" userId="de79180a-4814-4110-b867-ed1a684a66b7" providerId="ADAL" clId="{80F135AC-9CC2-4DAC-8EBC-3BFF27A991C9}" dt="2026-01-19T14:41:18.672" v="778" actId="1076"/>
          <ac:picMkLst>
            <pc:docMk/>
            <pc:sldMk cId="3241594587" sldId="327"/>
            <ac:picMk id="7" creationId="{CDFBA7C9-757F-4051-B1F6-A6438A2C1DEC}"/>
          </ac:picMkLst>
        </pc:picChg>
      </pc:sldChg>
    </pc:docChg>
  </pc:docChgLst>
  <pc:docChgLst>
    <pc:chgData name="Fanny Iselidh" userId="de79180a-4814-4110-b867-ed1a684a66b7" providerId="ADAL" clId="{B84EE50F-65BA-4785-AA85-561298A2B77A}"/>
    <pc:docChg chg="undo custSel addSld modSld">
      <pc:chgData name="Fanny Iselidh" userId="de79180a-4814-4110-b867-ed1a684a66b7" providerId="ADAL" clId="{B84EE50F-65BA-4785-AA85-561298A2B77A}" dt="2026-01-29T08:46:15.642" v="942" actId="108"/>
      <pc:docMkLst>
        <pc:docMk/>
      </pc:docMkLst>
      <pc:sldChg chg="modSp mod">
        <pc:chgData name="Fanny Iselidh" userId="de79180a-4814-4110-b867-ed1a684a66b7" providerId="ADAL" clId="{B84EE50F-65BA-4785-AA85-561298A2B77A}" dt="2026-01-29T06:54:37.310" v="218" actId="1076"/>
        <pc:sldMkLst>
          <pc:docMk/>
          <pc:sldMk cId="42338671" sldId="292"/>
        </pc:sldMkLst>
        <pc:spChg chg="mod">
          <ac:chgData name="Fanny Iselidh" userId="de79180a-4814-4110-b867-ed1a684a66b7" providerId="ADAL" clId="{B84EE50F-65BA-4785-AA85-561298A2B77A}" dt="2026-01-29T06:53:39.808" v="200" actId="20577"/>
          <ac:spMkLst>
            <pc:docMk/>
            <pc:sldMk cId="42338671" sldId="292"/>
            <ac:spMk id="3" creationId="{5A23092A-35AB-8454-B09E-A258ACD9D002}"/>
          </ac:spMkLst>
        </pc:spChg>
        <pc:picChg chg="mod">
          <ac:chgData name="Fanny Iselidh" userId="de79180a-4814-4110-b867-ed1a684a66b7" providerId="ADAL" clId="{B84EE50F-65BA-4785-AA85-561298A2B77A}" dt="2026-01-29T06:54:30.143" v="216" actId="1076"/>
          <ac:picMkLst>
            <pc:docMk/>
            <pc:sldMk cId="42338671" sldId="292"/>
            <ac:picMk id="4" creationId="{EC8E16F7-0B95-61E8-ADE9-C1F869A2EA57}"/>
          </ac:picMkLst>
        </pc:picChg>
        <pc:picChg chg="mod">
          <ac:chgData name="Fanny Iselidh" userId="de79180a-4814-4110-b867-ed1a684a66b7" providerId="ADAL" clId="{B84EE50F-65BA-4785-AA85-561298A2B77A}" dt="2026-01-29T06:54:37.310" v="218" actId="1076"/>
          <ac:picMkLst>
            <pc:docMk/>
            <pc:sldMk cId="42338671" sldId="292"/>
            <ac:picMk id="5" creationId="{C8E48AFC-350C-F162-C602-322EB0DC941D}"/>
          </ac:picMkLst>
        </pc:picChg>
        <pc:picChg chg="mod">
          <ac:chgData name="Fanny Iselidh" userId="de79180a-4814-4110-b867-ed1a684a66b7" providerId="ADAL" clId="{B84EE50F-65BA-4785-AA85-561298A2B77A}" dt="2026-01-29T06:54:35.248" v="217" actId="1076"/>
          <ac:picMkLst>
            <pc:docMk/>
            <pc:sldMk cId="42338671" sldId="292"/>
            <ac:picMk id="6" creationId="{29250D25-D08C-E1F9-D803-C97AA5BEBC73}"/>
          </ac:picMkLst>
        </pc:picChg>
      </pc:sldChg>
      <pc:sldChg chg="modSp mod">
        <pc:chgData name="Fanny Iselidh" userId="de79180a-4814-4110-b867-ed1a684a66b7" providerId="ADAL" clId="{B84EE50F-65BA-4785-AA85-561298A2B77A}" dt="2026-01-29T06:34:52.056" v="27" actId="122"/>
        <pc:sldMkLst>
          <pc:docMk/>
          <pc:sldMk cId="4095910139" sldId="296"/>
        </pc:sldMkLst>
        <pc:spChg chg="mod">
          <ac:chgData name="Fanny Iselidh" userId="de79180a-4814-4110-b867-ed1a684a66b7" providerId="ADAL" clId="{B84EE50F-65BA-4785-AA85-561298A2B77A}" dt="2026-01-29T06:34:52.056" v="27" actId="122"/>
          <ac:spMkLst>
            <pc:docMk/>
            <pc:sldMk cId="4095910139" sldId="296"/>
            <ac:spMk id="2" creationId="{A6CF66C3-030D-B684-A039-CF91B9C57339}"/>
          </ac:spMkLst>
        </pc:spChg>
        <pc:spChg chg="mod">
          <ac:chgData name="Fanny Iselidh" userId="de79180a-4814-4110-b867-ed1a684a66b7" providerId="ADAL" clId="{B84EE50F-65BA-4785-AA85-561298A2B77A}" dt="2026-01-29T06:34:42.316" v="14" actId="122"/>
          <ac:spMkLst>
            <pc:docMk/>
            <pc:sldMk cId="4095910139" sldId="296"/>
            <ac:spMk id="3" creationId="{A04A9A89-0BC1-DA08-35CB-6A6EB6C990F4}"/>
          </ac:spMkLst>
        </pc:spChg>
      </pc:sldChg>
      <pc:sldChg chg="modSp mod">
        <pc:chgData name="Fanny Iselidh" userId="de79180a-4814-4110-b867-ed1a684a66b7" providerId="ADAL" clId="{B84EE50F-65BA-4785-AA85-561298A2B77A}" dt="2026-01-29T08:10:32.049" v="908" actId="20577"/>
        <pc:sldMkLst>
          <pc:docMk/>
          <pc:sldMk cId="934500983" sldId="297"/>
        </pc:sldMkLst>
        <pc:spChg chg="mod">
          <ac:chgData name="Fanny Iselidh" userId="de79180a-4814-4110-b867-ed1a684a66b7" providerId="ADAL" clId="{B84EE50F-65BA-4785-AA85-561298A2B77A}" dt="2026-01-29T08:10:32.049" v="908" actId="20577"/>
          <ac:spMkLst>
            <pc:docMk/>
            <pc:sldMk cId="934500983" sldId="297"/>
            <ac:spMk id="2" creationId="{D6B5FFA8-E436-C7DE-3016-137AD267DA58}"/>
          </ac:spMkLst>
        </pc:spChg>
      </pc:sldChg>
      <pc:sldChg chg="modSp mod">
        <pc:chgData name="Fanny Iselidh" userId="de79180a-4814-4110-b867-ed1a684a66b7" providerId="ADAL" clId="{B84EE50F-65BA-4785-AA85-561298A2B77A}" dt="2026-01-29T06:47:36.180" v="178" actId="1076"/>
        <pc:sldMkLst>
          <pc:docMk/>
          <pc:sldMk cId="522932199" sldId="298"/>
        </pc:sldMkLst>
        <pc:spChg chg="mod">
          <ac:chgData name="Fanny Iselidh" userId="de79180a-4814-4110-b867-ed1a684a66b7" providerId="ADAL" clId="{B84EE50F-65BA-4785-AA85-561298A2B77A}" dt="2026-01-29T06:47:30.285" v="176" actId="14100"/>
          <ac:spMkLst>
            <pc:docMk/>
            <pc:sldMk cId="522932199" sldId="298"/>
            <ac:spMk id="3" creationId="{8D9C0AD3-23FE-A416-F737-59A3F2D850CD}"/>
          </ac:spMkLst>
        </pc:spChg>
        <pc:picChg chg="mod">
          <ac:chgData name="Fanny Iselidh" userId="de79180a-4814-4110-b867-ed1a684a66b7" providerId="ADAL" clId="{B84EE50F-65BA-4785-AA85-561298A2B77A}" dt="2026-01-29T06:47:36.180" v="178" actId="1076"/>
          <ac:picMkLst>
            <pc:docMk/>
            <pc:sldMk cId="522932199" sldId="298"/>
            <ac:picMk id="4" creationId="{62566BAE-A61F-88CF-7AD7-DE628C0A85FD}"/>
          </ac:picMkLst>
        </pc:picChg>
      </pc:sldChg>
      <pc:sldChg chg="modSp mod">
        <pc:chgData name="Fanny Iselidh" userId="de79180a-4814-4110-b867-ed1a684a66b7" providerId="ADAL" clId="{B84EE50F-65BA-4785-AA85-561298A2B77A}" dt="2026-01-29T06:48:05.383" v="179" actId="14100"/>
        <pc:sldMkLst>
          <pc:docMk/>
          <pc:sldMk cId="2048548309" sldId="299"/>
        </pc:sldMkLst>
        <pc:spChg chg="mod">
          <ac:chgData name="Fanny Iselidh" userId="de79180a-4814-4110-b867-ed1a684a66b7" providerId="ADAL" clId="{B84EE50F-65BA-4785-AA85-561298A2B77A}" dt="2026-01-29T06:48:05.383" v="179" actId="14100"/>
          <ac:spMkLst>
            <pc:docMk/>
            <pc:sldMk cId="2048548309" sldId="299"/>
            <ac:spMk id="3" creationId="{7A7E1389-1A46-C1B4-7BDB-9AAB034613A8}"/>
          </ac:spMkLst>
        </pc:spChg>
        <pc:picChg chg="mod">
          <ac:chgData name="Fanny Iselidh" userId="de79180a-4814-4110-b867-ed1a684a66b7" providerId="ADAL" clId="{B84EE50F-65BA-4785-AA85-561298A2B77A}" dt="2026-01-29T06:46:33.806" v="158" actId="1076"/>
          <ac:picMkLst>
            <pc:docMk/>
            <pc:sldMk cId="2048548309" sldId="299"/>
            <ac:picMk id="4" creationId="{C8E72DDC-FD42-9F74-F181-034521B697AD}"/>
          </ac:picMkLst>
        </pc:picChg>
      </pc:sldChg>
      <pc:sldChg chg="addSp modSp mod">
        <pc:chgData name="Fanny Iselidh" userId="de79180a-4814-4110-b867-ed1a684a66b7" providerId="ADAL" clId="{B84EE50F-65BA-4785-AA85-561298A2B77A}" dt="2026-01-29T06:57:04.516" v="226" actId="1076"/>
        <pc:sldMkLst>
          <pc:docMk/>
          <pc:sldMk cId="2457568375" sldId="300"/>
        </pc:sldMkLst>
        <pc:spChg chg="mod">
          <ac:chgData name="Fanny Iselidh" userId="de79180a-4814-4110-b867-ed1a684a66b7" providerId="ADAL" clId="{B84EE50F-65BA-4785-AA85-561298A2B77A}" dt="2026-01-29T06:49:01.571" v="185" actId="20577"/>
          <ac:spMkLst>
            <pc:docMk/>
            <pc:sldMk cId="2457568375" sldId="300"/>
            <ac:spMk id="2" creationId="{7AA5FF52-ACA8-72A8-D74E-87DFB548CE4D}"/>
          </ac:spMkLst>
        </pc:spChg>
        <pc:spChg chg="mod">
          <ac:chgData name="Fanny Iselidh" userId="de79180a-4814-4110-b867-ed1a684a66b7" providerId="ADAL" clId="{B84EE50F-65BA-4785-AA85-561298A2B77A}" dt="2026-01-29T06:49:13.317" v="187" actId="20577"/>
          <ac:spMkLst>
            <pc:docMk/>
            <pc:sldMk cId="2457568375" sldId="300"/>
            <ac:spMk id="7" creationId="{6FF9B20B-B9F6-26AE-2085-51D604386EE4}"/>
          </ac:spMkLst>
        </pc:spChg>
        <pc:picChg chg="add mod">
          <ac:chgData name="Fanny Iselidh" userId="de79180a-4814-4110-b867-ed1a684a66b7" providerId="ADAL" clId="{B84EE50F-65BA-4785-AA85-561298A2B77A}" dt="2026-01-29T06:57:04.516" v="226" actId="1076"/>
          <ac:picMkLst>
            <pc:docMk/>
            <pc:sldMk cId="2457568375" sldId="300"/>
            <ac:picMk id="3" creationId="{47BCE971-0657-A33C-1650-8F805D94BAC5}"/>
          </ac:picMkLst>
        </pc:picChg>
        <pc:picChg chg="mod">
          <ac:chgData name="Fanny Iselidh" userId="de79180a-4814-4110-b867-ed1a684a66b7" providerId="ADAL" clId="{B84EE50F-65BA-4785-AA85-561298A2B77A}" dt="2026-01-29T06:56:58.484" v="223" actId="1076"/>
          <ac:picMkLst>
            <pc:docMk/>
            <pc:sldMk cId="2457568375" sldId="300"/>
            <ac:picMk id="8" creationId="{64C2A02E-9290-408E-DC91-9B5048CCD9CF}"/>
          </ac:picMkLst>
        </pc:picChg>
      </pc:sldChg>
      <pc:sldChg chg="modSp mod">
        <pc:chgData name="Fanny Iselidh" userId="de79180a-4814-4110-b867-ed1a684a66b7" providerId="ADAL" clId="{B84EE50F-65BA-4785-AA85-561298A2B77A}" dt="2026-01-29T07:01:06.575" v="258" actId="1076"/>
        <pc:sldMkLst>
          <pc:docMk/>
          <pc:sldMk cId="3138927123" sldId="301"/>
        </pc:sldMkLst>
        <pc:spChg chg="mod">
          <ac:chgData name="Fanny Iselidh" userId="de79180a-4814-4110-b867-ed1a684a66b7" providerId="ADAL" clId="{B84EE50F-65BA-4785-AA85-561298A2B77A}" dt="2026-01-29T07:00:52.942" v="256" actId="20577"/>
          <ac:spMkLst>
            <pc:docMk/>
            <pc:sldMk cId="3138927123" sldId="301"/>
            <ac:spMk id="6" creationId="{FFDF98CE-550D-D83A-CAF2-438D997F20E1}"/>
          </ac:spMkLst>
        </pc:spChg>
        <pc:grpChg chg="mod">
          <ac:chgData name="Fanny Iselidh" userId="de79180a-4814-4110-b867-ed1a684a66b7" providerId="ADAL" clId="{B84EE50F-65BA-4785-AA85-561298A2B77A}" dt="2026-01-29T07:01:06.575" v="258" actId="1076"/>
          <ac:grpSpMkLst>
            <pc:docMk/>
            <pc:sldMk cId="3138927123" sldId="301"/>
            <ac:grpSpMk id="3" creationId="{BB7F2310-C836-D74E-089E-DC242DBD6D83}"/>
          </ac:grpSpMkLst>
        </pc:grpChg>
        <pc:picChg chg="mod">
          <ac:chgData name="Fanny Iselidh" userId="de79180a-4814-4110-b867-ed1a684a66b7" providerId="ADAL" clId="{B84EE50F-65BA-4785-AA85-561298A2B77A}" dt="2026-01-29T07:00:59.806" v="257" actId="1076"/>
          <ac:picMkLst>
            <pc:docMk/>
            <pc:sldMk cId="3138927123" sldId="301"/>
            <ac:picMk id="7" creationId="{3DDEB18E-FAB2-2920-4DF0-0B1CC9A21C9B}"/>
          </ac:picMkLst>
        </pc:picChg>
      </pc:sldChg>
      <pc:sldChg chg="addSp delSp modSp mod">
        <pc:chgData name="Fanny Iselidh" userId="de79180a-4814-4110-b867-ed1a684a66b7" providerId="ADAL" clId="{B84EE50F-65BA-4785-AA85-561298A2B77A}" dt="2026-01-29T07:07:12.127" v="285" actId="1076"/>
        <pc:sldMkLst>
          <pc:docMk/>
          <pc:sldMk cId="4292297380" sldId="302"/>
        </pc:sldMkLst>
        <pc:spChg chg="mod">
          <ac:chgData name="Fanny Iselidh" userId="de79180a-4814-4110-b867-ed1a684a66b7" providerId="ADAL" clId="{B84EE50F-65BA-4785-AA85-561298A2B77A}" dt="2026-01-29T07:02:27.645" v="263" actId="5793"/>
          <ac:spMkLst>
            <pc:docMk/>
            <pc:sldMk cId="4292297380" sldId="302"/>
            <ac:spMk id="6" creationId="{4F1B3B99-BC88-0AD2-5059-F6895B8CE919}"/>
          </ac:spMkLst>
        </pc:spChg>
        <pc:picChg chg="add mod">
          <ac:chgData name="Fanny Iselidh" userId="de79180a-4814-4110-b867-ed1a684a66b7" providerId="ADAL" clId="{B84EE50F-65BA-4785-AA85-561298A2B77A}" dt="2026-01-29T07:06:57.492" v="284" actId="1076"/>
          <ac:picMkLst>
            <pc:docMk/>
            <pc:sldMk cId="4292297380" sldId="302"/>
            <ac:picMk id="3" creationId="{378A2A1A-2D31-6DF2-8F54-FED0277A5B25}"/>
          </ac:picMkLst>
        </pc:picChg>
        <pc:picChg chg="mod topLvl">
          <ac:chgData name="Fanny Iselidh" userId="de79180a-4814-4110-b867-ed1a684a66b7" providerId="ADAL" clId="{B84EE50F-65BA-4785-AA85-561298A2B77A}" dt="2026-01-29T07:07:12.127" v="285" actId="1076"/>
          <ac:picMkLst>
            <pc:docMk/>
            <pc:sldMk cId="4292297380" sldId="302"/>
            <ac:picMk id="10" creationId="{AE3FD055-77C0-668B-8A13-FCCD2D90B89E}"/>
          </ac:picMkLst>
        </pc:picChg>
        <pc:picChg chg="mod">
          <ac:chgData name="Fanny Iselidh" userId="de79180a-4814-4110-b867-ed1a684a66b7" providerId="ADAL" clId="{B84EE50F-65BA-4785-AA85-561298A2B77A}" dt="2026-01-29T07:04:28.025" v="273" actId="14100"/>
          <ac:picMkLst>
            <pc:docMk/>
            <pc:sldMk cId="4292297380" sldId="302"/>
            <ac:picMk id="11" creationId="{F892F25B-3D15-0FB5-06F2-3DA4506D477F}"/>
          </ac:picMkLst>
        </pc:picChg>
      </pc:sldChg>
      <pc:sldChg chg="modSp mod">
        <pc:chgData name="Fanny Iselidh" userId="de79180a-4814-4110-b867-ed1a684a66b7" providerId="ADAL" clId="{B84EE50F-65BA-4785-AA85-561298A2B77A}" dt="2026-01-29T08:09:11.068" v="897" actId="20577"/>
        <pc:sldMkLst>
          <pc:docMk/>
          <pc:sldMk cId="2283680304" sldId="303"/>
        </pc:sldMkLst>
        <pc:spChg chg="mod">
          <ac:chgData name="Fanny Iselidh" userId="de79180a-4814-4110-b867-ed1a684a66b7" providerId="ADAL" clId="{B84EE50F-65BA-4785-AA85-561298A2B77A}" dt="2026-01-29T08:09:11.068" v="897" actId="20577"/>
          <ac:spMkLst>
            <pc:docMk/>
            <pc:sldMk cId="2283680304" sldId="303"/>
            <ac:spMk id="6" creationId="{D3686F2A-B3F8-BA7C-E456-DCEAF4517BB1}"/>
          </ac:spMkLst>
        </pc:spChg>
        <pc:picChg chg="mod">
          <ac:chgData name="Fanny Iselidh" userId="de79180a-4814-4110-b867-ed1a684a66b7" providerId="ADAL" clId="{B84EE50F-65BA-4785-AA85-561298A2B77A}" dt="2026-01-29T07:09:14.631" v="293" actId="1076"/>
          <ac:picMkLst>
            <pc:docMk/>
            <pc:sldMk cId="2283680304" sldId="303"/>
            <ac:picMk id="7" creationId="{4D9F6388-7FA4-C535-DC20-4BAFBFDB3E05}"/>
          </ac:picMkLst>
        </pc:picChg>
        <pc:picChg chg="mod">
          <ac:chgData name="Fanny Iselidh" userId="de79180a-4814-4110-b867-ed1a684a66b7" providerId="ADAL" clId="{B84EE50F-65BA-4785-AA85-561298A2B77A}" dt="2026-01-29T07:09:21.182" v="294" actId="1076"/>
          <ac:picMkLst>
            <pc:docMk/>
            <pc:sldMk cId="2283680304" sldId="303"/>
            <ac:picMk id="8" creationId="{5426887D-7A40-0490-FB93-A85DD1D23A70}"/>
          </ac:picMkLst>
        </pc:picChg>
        <pc:picChg chg="mod">
          <ac:chgData name="Fanny Iselidh" userId="de79180a-4814-4110-b867-ed1a684a66b7" providerId="ADAL" clId="{B84EE50F-65BA-4785-AA85-561298A2B77A}" dt="2026-01-29T07:09:33.802" v="295" actId="1076"/>
          <ac:picMkLst>
            <pc:docMk/>
            <pc:sldMk cId="2283680304" sldId="303"/>
            <ac:picMk id="9" creationId="{4A810897-FCFD-E0DD-AD99-9AA80CF3133D}"/>
          </ac:picMkLst>
        </pc:picChg>
      </pc:sldChg>
      <pc:sldChg chg="modSp mod">
        <pc:chgData name="Fanny Iselidh" userId="de79180a-4814-4110-b867-ed1a684a66b7" providerId="ADAL" clId="{B84EE50F-65BA-4785-AA85-561298A2B77A}" dt="2026-01-29T07:26:06.256" v="374" actId="1076"/>
        <pc:sldMkLst>
          <pc:docMk/>
          <pc:sldMk cId="1682216667" sldId="304"/>
        </pc:sldMkLst>
        <pc:spChg chg="mod">
          <ac:chgData name="Fanny Iselidh" userId="de79180a-4814-4110-b867-ed1a684a66b7" providerId="ADAL" clId="{B84EE50F-65BA-4785-AA85-561298A2B77A}" dt="2026-01-29T07:25:56.582" v="372" actId="14100"/>
          <ac:spMkLst>
            <pc:docMk/>
            <pc:sldMk cId="1682216667" sldId="304"/>
            <ac:spMk id="6" creationId="{50076AD7-3409-CEBC-CE9E-ED990776D1F0}"/>
          </ac:spMkLst>
        </pc:spChg>
        <pc:grpChg chg="mod">
          <ac:chgData name="Fanny Iselidh" userId="de79180a-4814-4110-b867-ed1a684a66b7" providerId="ADAL" clId="{B84EE50F-65BA-4785-AA85-561298A2B77A}" dt="2026-01-29T07:26:01.834" v="373" actId="1076"/>
          <ac:grpSpMkLst>
            <pc:docMk/>
            <pc:sldMk cId="1682216667" sldId="304"/>
            <ac:grpSpMk id="4" creationId="{54CE8733-2561-A03E-2E22-6A94777647E6}"/>
          </ac:grpSpMkLst>
        </pc:grpChg>
        <pc:picChg chg="mod">
          <ac:chgData name="Fanny Iselidh" userId="de79180a-4814-4110-b867-ed1a684a66b7" providerId="ADAL" clId="{B84EE50F-65BA-4785-AA85-561298A2B77A}" dt="2026-01-29T07:26:06.256" v="374" actId="1076"/>
          <ac:picMkLst>
            <pc:docMk/>
            <pc:sldMk cId="1682216667" sldId="304"/>
            <ac:picMk id="5" creationId="{51B960C7-23C3-59C2-B5F8-CB5388812763}"/>
          </ac:picMkLst>
        </pc:picChg>
      </pc:sldChg>
      <pc:sldChg chg="modSp mod modAnim">
        <pc:chgData name="Fanny Iselidh" userId="de79180a-4814-4110-b867-ed1a684a66b7" providerId="ADAL" clId="{B84EE50F-65BA-4785-AA85-561298A2B77A}" dt="2026-01-29T07:29:37.706" v="410" actId="20577"/>
        <pc:sldMkLst>
          <pc:docMk/>
          <pc:sldMk cId="340909861" sldId="305"/>
        </pc:sldMkLst>
        <pc:spChg chg="mod">
          <ac:chgData name="Fanny Iselidh" userId="de79180a-4814-4110-b867-ed1a684a66b7" providerId="ADAL" clId="{B84EE50F-65BA-4785-AA85-561298A2B77A}" dt="2026-01-29T07:29:37.706" v="410" actId="20577"/>
          <ac:spMkLst>
            <pc:docMk/>
            <pc:sldMk cId="340909861" sldId="305"/>
            <ac:spMk id="4" creationId="{33C85454-82DC-AC6E-BE79-B90F8DE8D92C}"/>
          </ac:spMkLst>
        </pc:spChg>
      </pc:sldChg>
      <pc:sldChg chg="addSp modSp mod">
        <pc:chgData name="Fanny Iselidh" userId="de79180a-4814-4110-b867-ed1a684a66b7" providerId="ADAL" clId="{B84EE50F-65BA-4785-AA85-561298A2B77A}" dt="2026-01-29T07:11:41.656" v="310" actId="20577"/>
        <pc:sldMkLst>
          <pc:docMk/>
          <pc:sldMk cId="2828308931" sldId="306"/>
        </pc:sldMkLst>
        <pc:spChg chg="mod">
          <ac:chgData name="Fanny Iselidh" userId="de79180a-4814-4110-b867-ed1a684a66b7" providerId="ADAL" clId="{B84EE50F-65BA-4785-AA85-561298A2B77A}" dt="2026-01-29T07:11:41.656" v="310" actId="20577"/>
          <ac:spMkLst>
            <pc:docMk/>
            <pc:sldMk cId="2828308931" sldId="306"/>
            <ac:spMk id="6" creationId="{57EC2799-3C7D-9ECA-209C-86D798AC743C}"/>
          </ac:spMkLst>
        </pc:spChg>
        <pc:grpChg chg="add mod">
          <ac:chgData name="Fanny Iselidh" userId="de79180a-4814-4110-b867-ed1a684a66b7" providerId="ADAL" clId="{B84EE50F-65BA-4785-AA85-561298A2B77A}" dt="2026-01-29T07:11:32.592" v="307" actId="1076"/>
          <ac:grpSpMkLst>
            <pc:docMk/>
            <pc:sldMk cId="2828308931" sldId="306"/>
            <ac:grpSpMk id="5" creationId="{5640189B-CBE8-460A-751C-4A9C7069C9C5}"/>
          </ac:grpSpMkLst>
        </pc:grpChg>
        <pc:picChg chg="mod">
          <ac:chgData name="Fanny Iselidh" userId="de79180a-4814-4110-b867-ed1a684a66b7" providerId="ADAL" clId="{B84EE50F-65BA-4785-AA85-561298A2B77A}" dt="2026-01-29T07:11:21.549" v="306" actId="164"/>
          <ac:picMkLst>
            <pc:docMk/>
            <pc:sldMk cId="2828308931" sldId="306"/>
            <ac:picMk id="3" creationId="{4151A93B-FEE8-74DF-E35E-AD55E956A244}"/>
          </ac:picMkLst>
        </pc:picChg>
        <pc:picChg chg="mod">
          <ac:chgData name="Fanny Iselidh" userId="de79180a-4814-4110-b867-ed1a684a66b7" providerId="ADAL" clId="{B84EE50F-65BA-4785-AA85-561298A2B77A}" dt="2026-01-29T07:11:21.549" v="306" actId="164"/>
          <ac:picMkLst>
            <pc:docMk/>
            <pc:sldMk cId="2828308931" sldId="306"/>
            <ac:picMk id="4" creationId="{D9822E64-EBD8-C786-6099-5770A4277962}"/>
          </ac:picMkLst>
        </pc:picChg>
      </pc:sldChg>
      <pc:sldChg chg="modSp mod">
        <pc:chgData name="Fanny Iselidh" userId="de79180a-4814-4110-b867-ed1a684a66b7" providerId="ADAL" clId="{B84EE50F-65BA-4785-AA85-561298A2B77A}" dt="2026-01-29T07:13:38.346" v="316" actId="14826"/>
        <pc:sldMkLst>
          <pc:docMk/>
          <pc:sldMk cId="4015761267" sldId="307"/>
        </pc:sldMkLst>
        <pc:spChg chg="mod">
          <ac:chgData name="Fanny Iselidh" userId="de79180a-4814-4110-b867-ed1a684a66b7" providerId="ADAL" clId="{B84EE50F-65BA-4785-AA85-561298A2B77A}" dt="2026-01-29T07:12:25.844" v="315" actId="20577"/>
          <ac:spMkLst>
            <pc:docMk/>
            <pc:sldMk cId="4015761267" sldId="307"/>
            <ac:spMk id="6" creationId="{59BD0F95-A374-D7F4-2663-080D88B35061}"/>
          </ac:spMkLst>
        </pc:spChg>
        <pc:picChg chg="mod">
          <ac:chgData name="Fanny Iselidh" userId="de79180a-4814-4110-b867-ed1a684a66b7" providerId="ADAL" clId="{B84EE50F-65BA-4785-AA85-561298A2B77A}" dt="2026-01-29T07:13:38.346" v="316" actId="14826"/>
          <ac:picMkLst>
            <pc:docMk/>
            <pc:sldMk cId="4015761267" sldId="307"/>
            <ac:picMk id="5" creationId="{3042F5E2-805C-023F-31FE-7C1FBC501D28}"/>
          </ac:picMkLst>
        </pc:picChg>
      </pc:sldChg>
      <pc:sldChg chg="modSp mod">
        <pc:chgData name="Fanny Iselidh" userId="de79180a-4814-4110-b867-ed1a684a66b7" providerId="ADAL" clId="{B84EE50F-65BA-4785-AA85-561298A2B77A}" dt="2026-01-29T07:14:27.965" v="319" actId="14100"/>
        <pc:sldMkLst>
          <pc:docMk/>
          <pc:sldMk cId="2426586133" sldId="308"/>
        </pc:sldMkLst>
        <pc:spChg chg="mod">
          <ac:chgData name="Fanny Iselidh" userId="de79180a-4814-4110-b867-ed1a684a66b7" providerId="ADAL" clId="{B84EE50F-65BA-4785-AA85-561298A2B77A}" dt="2026-01-29T07:14:27.965" v="319" actId="14100"/>
          <ac:spMkLst>
            <pc:docMk/>
            <pc:sldMk cId="2426586133" sldId="308"/>
            <ac:spMk id="6" creationId="{BFDABCFA-B901-E3E4-2220-0F60F630B976}"/>
          </ac:spMkLst>
        </pc:spChg>
      </pc:sldChg>
      <pc:sldChg chg="modSp mod">
        <pc:chgData name="Fanny Iselidh" userId="de79180a-4814-4110-b867-ed1a684a66b7" providerId="ADAL" clId="{B84EE50F-65BA-4785-AA85-561298A2B77A}" dt="2026-01-29T07:19:30.094" v="327" actId="14100"/>
        <pc:sldMkLst>
          <pc:docMk/>
          <pc:sldMk cId="2456050321" sldId="309"/>
        </pc:sldMkLst>
        <pc:spChg chg="mod">
          <ac:chgData name="Fanny Iselidh" userId="de79180a-4814-4110-b867-ed1a684a66b7" providerId="ADAL" clId="{B84EE50F-65BA-4785-AA85-561298A2B77A}" dt="2026-01-29T07:15:01.616" v="324" actId="20577"/>
          <ac:spMkLst>
            <pc:docMk/>
            <pc:sldMk cId="2456050321" sldId="309"/>
            <ac:spMk id="7" creationId="{26717A89-B15E-9A55-D91C-06376C8321F0}"/>
          </ac:spMkLst>
        </pc:spChg>
        <pc:picChg chg="mod">
          <ac:chgData name="Fanny Iselidh" userId="de79180a-4814-4110-b867-ed1a684a66b7" providerId="ADAL" clId="{B84EE50F-65BA-4785-AA85-561298A2B77A}" dt="2026-01-29T07:19:30.094" v="327" actId="14100"/>
          <ac:picMkLst>
            <pc:docMk/>
            <pc:sldMk cId="2456050321" sldId="309"/>
            <ac:picMk id="8" creationId="{DFC5A724-1C50-A4D5-3A0D-0AA55A5CD522}"/>
          </ac:picMkLst>
        </pc:picChg>
      </pc:sldChg>
      <pc:sldChg chg="addSp delSp modSp mod">
        <pc:chgData name="Fanny Iselidh" userId="de79180a-4814-4110-b867-ed1a684a66b7" providerId="ADAL" clId="{B84EE50F-65BA-4785-AA85-561298A2B77A}" dt="2026-01-29T07:21:45.380" v="343" actId="1076"/>
        <pc:sldMkLst>
          <pc:docMk/>
          <pc:sldMk cId="292800237" sldId="310"/>
        </pc:sldMkLst>
        <pc:spChg chg="mod">
          <ac:chgData name="Fanny Iselidh" userId="de79180a-4814-4110-b867-ed1a684a66b7" providerId="ADAL" clId="{B84EE50F-65BA-4785-AA85-561298A2B77A}" dt="2026-01-29T07:20:22.190" v="334" actId="255"/>
          <ac:spMkLst>
            <pc:docMk/>
            <pc:sldMk cId="292800237" sldId="310"/>
            <ac:spMk id="5" creationId="{0F5CF18E-24F8-00BF-2571-5352A2799931}"/>
          </ac:spMkLst>
        </pc:spChg>
        <pc:picChg chg="add mod">
          <ac:chgData name="Fanny Iselidh" userId="de79180a-4814-4110-b867-ed1a684a66b7" providerId="ADAL" clId="{B84EE50F-65BA-4785-AA85-561298A2B77A}" dt="2026-01-29T07:21:45.380" v="343" actId="1076"/>
          <ac:picMkLst>
            <pc:docMk/>
            <pc:sldMk cId="292800237" sldId="310"/>
            <ac:picMk id="3" creationId="{D3FB2DF5-92D5-6C25-356F-F1C25D3B7F0D}"/>
          </ac:picMkLst>
        </pc:picChg>
        <pc:picChg chg="mod">
          <ac:chgData name="Fanny Iselidh" userId="de79180a-4814-4110-b867-ed1a684a66b7" providerId="ADAL" clId="{B84EE50F-65BA-4785-AA85-561298A2B77A}" dt="2026-01-29T07:21:36.360" v="340" actId="1076"/>
          <ac:picMkLst>
            <pc:docMk/>
            <pc:sldMk cId="292800237" sldId="310"/>
            <ac:picMk id="6" creationId="{379B1AA7-759C-79FD-676F-20AE233101D0}"/>
          </ac:picMkLst>
        </pc:picChg>
      </pc:sldChg>
      <pc:sldChg chg="modSp mod">
        <pc:chgData name="Fanny Iselidh" userId="de79180a-4814-4110-b867-ed1a684a66b7" providerId="ADAL" clId="{B84EE50F-65BA-4785-AA85-561298A2B77A}" dt="2026-01-29T07:23:07.753" v="349" actId="14826"/>
        <pc:sldMkLst>
          <pc:docMk/>
          <pc:sldMk cId="2316264914" sldId="311"/>
        </pc:sldMkLst>
        <pc:spChg chg="mod">
          <ac:chgData name="Fanny Iselidh" userId="de79180a-4814-4110-b867-ed1a684a66b7" providerId="ADAL" clId="{B84EE50F-65BA-4785-AA85-561298A2B77A}" dt="2026-01-29T07:22:21.230" v="346" actId="948"/>
          <ac:spMkLst>
            <pc:docMk/>
            <pc:sldMk cId="2316264914" sldId="311"/>
            <ac:spMk id="7" creationId="{76867B7F-213B-6AEE-BEF1-3B524B04FA28}"/>
          </ac:spMkLst>
        </pc:spChg>
        <pc:spChg chg="mod">
          <ac:chgData name="Fanny Iselidh" userId="de79180a-4814-4110-b867-ed1a684a66b7" providerId="ADAL" clId="{B84EE50F-65BA-4785-AA85-561298A2B77A}" dt="2026-01-29T07:22:29.364" v="348" actId="1076"/>
          <ac:spMkLst>
            <pc:docMk/>
            <pc:sldMk cId="2316264914" sldId="311"/>
            <ac:spMk id="10" creationId="{56ADD51E-C8F6-2E0B-D3AC-9A003E814480}"/>
          </ac:spMkLst>
        </pc:spChg>
        <pc:picChg chg="mod">
          <ac:chgData name="Fanny Iselidh" userId="de79180a-4814-4110-b867-ed1a684a66b7" providerId="ADAL" clId="{B84EE50F-65BA-4785-AA85-561298A2B77A}" dt="2026-01-29T07:23:07.753" v="349" actId="14826"/>
          <ac:picMkLst>
            <pc:docMk/>
            <pc:sldMk cId="2316264914" sldId="311"/>
            <ac:picMk id="8" creationId="{3C3FA3FD-872E-B025-C87F-94A2699270D8}"/>
          </ac:picMkLst>
        </pc:picChg>
      </pc:sldChg>
      <pc:sldChg chg="modSp mod">
        <pc:chgData name="Fanny Iselidh" userId="de79180a-4814-4110-b867-ed1a684a66b7" providerId="ADAL" clId="{B84EE50F-65BA-4785-AA85-561298A2B77A}" dt="2026-01-29T07:24:29.549" v="355" actId="1076"/>
        <pc:sldMkLst>
          <pc:docMk/>
          <pc:sldMk cId="3031987913" sldId="312"/>
        </pc:sldMkLst>
        <pc:spChg chg="mod">
          <ac:chgData name="Fanny Iselidh" userId="de79180a-4814-4110-b867-ed1a684a66b7" providerId="ADAL" clId="{B84EE50F-65BA-4785-AA85-561298A2B77A}" dt="2026-01-29T07:23:37.467" v="353" actId="255"/>
          <ac:spMkLst>
            <pc:docMk/>
            <pc:sldMk cId="3031987913" sldId="312"/>
            <ac:spMk id="5" creationId="{F2FE3EC8-88A3-99F7-B3DC-7068B63C969B}"/>
          </ac:spMkLst>
        </pc:spChg>
        <pc:picChg chg="mod">
          <ac:chgData name="Fanny Iselidh" userId="de79180a-4814-4110-b867-ed1a684a66b7" providerId="ADAL" clId="{B84EE50F-65BA-4785-AA85-561298A2B77A}" dt="2026-01-29T07:24:29.549" v="355" actId="1076"/>
          <ac:picMkLst>
            <pc:docMk/>
            <pc:sldMk cId="3031987913" sldId="312"/>
            <ac:picMk id="6" creationId="{A418AD82-E614-174E-E4A9-5760EAB4C4C4}"/>
          </ac:picMkLst>
        </pc:picChg>
      </pc:sldChg>
      <pc:sldChg chg="modSp mod">
        <pc:chgData name="Fanny Iselidh" userId="de79180a-4814-4110-b867-ed1a684a66b7" providerId="ADAL" clId="{B84EE50F-65BA-4785-AA85-561298A2B77A}" dt="2026-01-29T08:12:56.082" v="918" actId="20577"/>
        <pc:sldMkLst>
          <pc:docMk/>
          <pc:sldMk cId="954605014" sldId="313"/>
        </pc:sldMkLst>
        <pc:spChg chg="mod">
          <ac:chgData name="Fanny Iselidh" userId="de79180a-4814-4110-b867-ed1a684a66b7" providerId="ADAL" clId="{B84EE50F-65BA-4785-AA85-561298A2B77A}" dt="2026-01-29T08:12:56.082" v="918" actId="20577"/>
          <ac:spMkLst>
            <pc:docMk/>
            <pc:sldMk cId="954605014" sldId="313"/>
            <ac:spMk id="3" creationId="{9515D149-644E-F175-D51A-8CAA791A52FB}"/>
          </ac:spMkLst>
        </pc:spChg>
      </pc:sldChg>
      <pc:sldChg chg="modSp mod">
        <pc:chgData name="Fanny Iselidh" userId="de79180a-4814-4110-b867-ed1a684a66b7" providerId="ADAL" clId="{B84EE50F-65BA-4785-AA85-561298A2B77A}" dt="2026-01-29T08:13:14.638" v="920" actId="20577"/>
        <pc:sldMkLst>
          <pc:docMk/>
          <pc:sldMk cId="1492630532" sldId="314"/>
        </pc:sldMkLst>
        <pc:spChg chg="mod">
          <ac:chgData name="Fanny Iselidh" userId="de79180a-4814-4110-b867-ed1a684a66b7" providerId="ADAL" clId="{B84EE50F-65BA-4785-AA85-561298A2B77A}" dt="2026-01-29T08:13:14.638" v="920" actId="20577"/>
          <ac:spMkLst>
            <pc:docMk/>
            <pc:sldMk cId="1492630532" sldId="314"/>
            <ac:spMk id="3" creationId="{56C21884-CE87-FEA0-2193-65A0518E749C}"/>
          </ac:spMkLst>
        </pc:spChg>
        <pc:picChg chg="mod">
          <ac:chgData name="Fanny Iselidh" userId="de79180a-4814-4110-b867-ed1a684a66b7" providerId="ADAL" clId="{B84EE50F-65BA-4785-AA85-561298A2B77A}" dt="2026-01-29T07:30:59.945" v="417" actId="1076"/>
          <ac:picMkLst>
            <pc:docMk/>
            <pc:sldMk cId="1492630532" sldId="314"/>
            <ac:picMk id="4" creationId="{C62713B3-23E3-B82E-DA34-8883B2313990}"/>
          </ac:picMkLst>
        </pc:picChg>
        <pc:picChg chg="mod">
          <ac:chgData name="Fanny Iselidh" userId="de79180a-4814-4110-b867-ed1a684a66b7" providerId="ADAL" clId="{B84EE50F-65BA-4785-AA85-561298A2B77A}" dt="2026-01-29T07:31:27.019" v="419" actId="14826"/>
          <ac:picMkLst>
            <pc:docMk/>
            <pc:sldMk cId="1492630532" sldId="314"/>
            <ac:picMk id="5" creationId="{28670148-D775-C1B0-EE41-9C85CBDD9C18}"/>
          </ac:picMkLst>
        </pc:picChg>
      </pc:sldChg>
      <pc:sldChg chg="modSp mod modAnim">
        <pc:chgData name="Fanny Iselidh" userId="de79180a-4814-4110-b867-ed1a684a66b7" providerId="ADAL" clId="{B84EE50F-65BA-4785-AA85-561298A2B77A}" dt="2026-01-29T07:36:42.969" v="476" actId="1076"/>
        <pc:sldMkLst>
          <pc:docMk/>
          <pc:sldMk cId="2732175776" sldId="315"/>
        </pc:sldMkLst>
        <pc:spChg chg="mod">
          <ac:chgData name="Fanny Iselidh" userId="de79180a-4814-4110-b867-ed1a684a66b7" providerId="ADAL" clId="{B84EE50F-65BA-4785-AA85-561298A2B77A}" dt="2026-01-29T07:36:27.823" v="474" actId="20577"/>
          <ac:spMkLst>
            <pc:docMk/>
            <pc:sldMk cId="2732175776" sldId="315"/>
            <ac:spMk id="3" creationId="{EDAE17B9-AF68-97BB-FA34-CDC0AB41D258}"/>
          </ac:spMkLst>
        </pc:spChg>
        <pc:picChg chg="mod">
          <ac:chgData name="Fanny Iselidh" userId="de79180a-4814-4110-b867-ed1a684a66b7" providerId="ADAL" clId="{B84EE50F-65BA-4785-AA85-561298A2B77A}" dt="2026-01-29T07:33:46.275" v="443" actId="1076"/>
          <ac:picMkLst>
            <pc:docMk/>
            <pc:sldMk cId="2732175776" sldId="315"/>
            <ac:picMk id="4" creationId="{11C47B4E-D432-91A3-F5B0-ED207C796B80}"/>
          </ac:picMkLst>
        </pc:picChg>
        <pc:picChg chg="mod">
          <ac:chgData name="Fanny Iselidh" userId="de79180a-4814-4110-b867-ed1a684a66b7" providerId="ADAL" clId="{B84EE50F-65BA-4785-AA85-561298A2B77A}" dt="2026-01-29T07:36:32.367" v="475" actId="1076"/>
          <ac:picMkLst>
            <pc:docMk/>
            <pc:sldMk cId="2732175776" sldId="315"/>
            <ac:picMk id="5" creationId="{CE35D78C-7218-08CA-A5AC-261065F33ED3}"/>
          </ac:picMkLst>
        </pc:picChg>
        <pc:picChg chg="mod">
          <ac:chgData name="Fanny Iselidh" userId="de79180a-4814-4110-b867-ed1a684a66b7" providerId="ADAL" clId="{B84EE50F-65BA-4785-AA85-561298A2B77A}" dt="2026-01-29T07:36:42.969" v="476" actId="1076"/>
          <ac:picMkLst>
            <pc:docMk/>
            <pc:sldMk cId="2732175776" sldId="315"/>
            <ac:picMk id="6" creationId="{97B9CCDF-F7EC-59DC-F272-421197335FF1}"/>
          </ac:picMkLst>
        </pc:picChg>
      </pc:sldChg>
      <pc:sldChg chg="modSp mod">
        <pc:chgData name="Fanny Iselidh" userId="de79180a-4814-4110-b867-ed1a684a66b7" providerId="ADAL" clId="{B84EE50F-65BA-4785-AA85-561298A2B77A}" dt="2026-01-29T07:37:36.201" v="489" actId="14100"/>
        <pc:sldMkLst>
          <pc:docMk/>
          <pc:sldMk cId="2993016492" sldId="316"/>
        </pc:sldMkLst>
        <pc:spChg chg="mod">
          <ac:chgData name="Fanny Iselidh" userId="de79180a-4814-4110-b867-ed1a684a66b7" providerId="ADAL" clId="{B84EE50F-65BA-4785-AA85-561298A2B77A}" dt="2026-01-29T07:37:36.201" v="489" actId="14100"/>
          <ac:spMkLst>
            <pc:docMk/>
            <pc:sldMk cId="2993016492" sldId="316"/>
            <ac:spMk id="3" creationId="{861CB080-96E0-54AF-9AA9-81571F973F3C}"/>
          </ac:spMkLst>
        </pc:spChg>
      </pc:sldChg>
      <pc:sldChg chg="modSp mod">
        <pc:chgData name="Fanny Iselidh" userId="de79180a-4814-4110-b867-ed1a684a66b7" providerId="ADAL" clId="{B84EE50F-65BA-4785-AA85-561298A2B77A}" dt="2026-01-29T07:39:06.820" v="514" actId="14100"/>
        <pc:sldMkLst>
          <pc:docMk/>
          <pc:sldMk cId="2258385625" sldId="317"/>
        </pc:sldMkLst>
        <pc:spChg chg="mod">
          <ac:chgData name="Fanny Iselidh" userId="de79180a-4814-4110-b867-ed1a684a66b7" providerId="ADAL" clId="{B84EE50F-65BA-4785-AA85-561298A2B77A}" dt="2026-01-29T07:39:06.820" v="514" actId="14100"/>
          <ac:spMkLst>
            <pc:docMk/>
            <pc:sldMk cId="2258385625" sldId="317"/>
            <ac:spMk id="3" creationId="{BF30608A-93BA-E901-6261-E09491D991B5}"/>
          </ac:spMkLst>
        </pc:spChg>
        <pc:spChg chg="mod">
          <ac:chgData name="Fanny Iselidh" userId="de79180a-4814-4110-b867-ed1a684a66b7" providerId="ADAL" clId="{B84EE50F-65BA-4785-AA85-561298A2B77A}" dt="2026-01-29T07:39:02.231" v="513" actId="1076"/>
          <ac:spMkLst>
            <pc:docMk/>
            <pc:sldMk cId="2258385625" sldId="317"/>
            <ac:spMk id="5" creationId="{E9D2FADD-9DC0-C631-6803-A9D3B6D2C8D7}"/>
          </ac:spMkLst>
        </pc:spChg>
      </pc:sldChg>
      <pc:sldChg chg="modSp mod">
        <pc:chgData name="Fanny Iselidh" userId="de79180a-4814-4110-b867-ed1a684a66b7" providerId="ADAL" clId="{B84EE50F-65BA-4785-AA85-561298A2B77A}" dt="2026-01-29T07:40:49.242" v="539" actId="14826"/>
        <pc:sldMkLst>
          <pc:docMk/>
          <pc:sldMk cId="3733667879" sldId="318"/>
        </pc:sldMkLst>
        <pc:spChg chg="mod">
          <ac:chgData name="Fanny Iselidh" userId="de79180a-4814-4110-b867-ed1a684a66b7" providerId="ADAL" clId="{B84EE50F-65BA-4785-AA85-561298A2B77A}" dt="2026-01-29T07:40:10.771" v="532" actId="14100"/>
          <ac:spMkLst>
            <pc:docMk/>
            <pc:sldMk cId="3733667879" sldId="318"/>
            <ac:spMk id="3" creationId="{1982A6ED-BD19-33AA-E291-3850C249740B}"/>
          </ac:spMkLst>
        </pc:spChg>
        <pc:picChg chg="mod">
          <ac:chgData name="Fanny Iselidh" userId="de79180a-4814-4110-b867-ed1a684a66b7" providerId="ADAL" clId="{B84EE50F-65BA-4785-AA85-561298A2B77A}" dt="2026-01-29T07:40:49.242" v="539" actId="14826"/>
          <ac:picMkLst>
            <pc:docMk/>
            <pc:sldMk cId="3733667879" sldId="318"/>
            <ac:picMk id="4" creationId="{76F3DD5E-9698-C84B-1E81-4958B500653F}"/>
          </ac:picMkLst>
        </pc:picChg>
      </pc:sldChg>
      <pc:sldChg chg="modSp mod">
        <pc:chgData name="Fanny Iselidh" userId="de79180a-4814-4110-b867-ed1a684a66b7" providerId="ADAL" clId="{B84EE50F-65BA-4785-AA85-561298A2B77A}" dt="2026-01-29T08:14:22.838" v="931" actId="20577"/>
        <pc:sldMkLst>
          <pc:docMk/>
          <pc:sldMk cId="1232904669" sldId="319"/>
        </pc:sldMkLst>
        <pc:spChg chg="mod">
          <ac:chgData name="Fanny Iselidh" userId="de79180a-4814-4110-b867-ed1a684a66b7" providerId="ADAL" clId="{B84EE50F-65BA-4785-AA85-561298A2B77A}" dt="2026-01-29T08:14:22.838" v="931" actId="20577"/>
          <ac:spMkLst>
            <pc:docMk/>
            <pc:sldMk cId="1232904669" sldId="319"/>
            <ac:spMk id="2" creationId="{30CE4941-9A7B-7F07-520D-AE1313FD3247}"/>
          </ac:spMkLst>
        </pc:spChg>
      </pc:sldChg>
      <pc:sldChg chg="addSp delSp modSp mod modAnim">
        <pc:chgData name="Fanny Iselidh" userId="de79180a-4814-4110-b867-ed1a684a66b7" providerId="ADAL" clId="{B84EE50F-65BA-4785-AA85-561298A2B77A}" dt="2026-01-29T08:00:04.452" v="731"/>
        <pc:sldMkLst>
          <pc:docMk/>
          <pc:sldMk cId="3066018989" sldId="320"/>
        </pc:sldMkLst>
        <pc:spChg chg="add mod topLvl">
          <ac:chgData name="Fanny Iselidh" userId="de79180a-4814-4110-b867-ed1a684a66b7" providerId="ADAL" clId="{B84EE50F-65BA-4785-AA85-561298A2B77A}" dt="2026-01-29T07:57:46.992" v="674" actId="164"/>
          <ac:spMkLst>
            <pc:docMk/>
            <pc:sldMk cId="3066018989" sldId="320"/>
            <ac:spMk id="3" creationId="{28F18F86-45A9-17BF-4440-E5FFC79E15DF}"/>
          </ac:spMkLst>
        </pc:spChg>
        <pc:spChg chg="add mod">
          <ac:chgData name="Fanny Iselidh" userId="de79180a-4814-4110-b867-ed1a684a66b7" providerId="ADAL" clId="{B84EE50F-65BA-4785-AA85-561298A2B77A}" dt="2026-01-29T07:58:50.938" v="689" actId="164"/>
          <ac:spMkLst>
            <pc:docMk/>
            <pc:sldMk cId="3066018989" sldId="320"/>
            <ac:spMk id="4" creationId="{509EA7C0-6DF9-761D-87AA-B7466EDF2D90}"/>
          </ac:spMkLst>
        </pc:spChg>
        <pc:spChg chg="mod">
          <ac:chgData name="Fanny Iselidh" userId="de79180a-4814-4110-b867-ed1a684a66b7" providerId="ADAL" clId="{B84EE50F-65BA-4785-AA85-561298A2B77A}" dt="2026-01-29T07:59:37.121" v="728" actId="1076"/>
          <ac:spMkLst>
            <pc:docMk/>
            <pc:sldMk cId="3066018989" sldId="320"/>
            <ac:spMk id="6" creationId="{F2577AD1-B129-A397-6235-83A8AF8CB8DC}"/>
          </ac:spMkLst>
        </pc:spChg>
        <pc:grpChg chg="add mod">
          <ac:chgData name="Fanny Iselidh" userId="de79180a-4814-4110-b867-ed1a684a66b7" providerId="ADAL" clId="{B84EE50F-65BA-4785-AA85-561298A2B77A}" dt="2026-01-29T07:57:53.704" v="676" actId="1076"/>
          <ac:grpSpMkLst>
            <pc:docMk/>
            <pc:sldMk cId="3066018989" sldId="320"/>
            <ac:grpSpMk id="13" creationId="{7F87CF09-B613-392E-9130-DF213F5A7D94}"/>
          </ac:grpSpMkLst>
        </pc:grpChg>
        <pc:grpChg chg="add mod">
          <ac:chgData name="Fanny Iselidh" userId="de79180a-4814-4110-b867-ed1a684a66b7" providerId="ADAL" clId="{B84EE50F-65BA-4785-AA85-561298A2B77A}" dt="2026-01-29T07:58:55.360" v="690" actId="1076"/>
          <ac:grpSpMkLst>
            <pc:docMk/>
            <pc:sldMk cId="3066018989" sldId="320"/>
            <ac:grpSpMk id="14" creationId="{B44CBA58-3862-321A-B870-7888F9C1B636}"/>
          </ac:grpSpMkLst>
        </pc:grpChg>
        <pc:picChg chg="mod topLvl">
          <ac:chgData name="Fanny Iselidh" userId="de79180a-4814-4110-b867-ed1a684a66b7" providerId="ADAL" clId="{B84EE50F-65BA-4785-AA85-561298A2B77A}" dt="2026-01-29T07:57:46.992" v="674" actId="164"/>
          <ac:picMkLst>
            <pc:docMk/>
            <pc:sldMk cId="3066018989" sldId="320"/>
            <ac:picMk id="7" creationId="{5BD45CA2-87FC-9978-5A5F-041ECFDBD477}"/>
          </ac:picMkLst>
        </pc:picChg>
        <pc:picChg chg="mod">
          <ac:chgData name="Fanny Iselidh" userId="de79180a-4814-4110-b867-ed1a684a66b7" providerId="ADAL" clId="{B84EE50F-65BA-4785-AA85-561298A2B77A}" dt="2026-01-29T07:58:50.938" v="689" actId="164"/>
          <ac:picMkLst>
            <pc:docMk/>
            <pc:sldMk cId="3066018989" sldId="320"/>
            <ac:picMk id="8" creationId="{A606FC12-F70C-EA14-87A5-A72F53D00172}"/>
          </ac:picMkLst>
        </pc:picChg>
        <pc:picChg chg="mod topLvl">
          <ac:chgData name="Fanny Iselidh" userId="de79180a-4814-4110-b867-ed1a684a66b7" providerId="ADAL" clId="{B84EE50F-65BA-4785-AA85-561298A2B77A}" dt="2026-01-29T07:57:46.992" v="674" actId="164"/>
          <ac:picMkLst>
            <pc:docMk/>
            <pc:sldMk cId="3066018989" sldId="320"/>
            <ac:picMk id="9" creationId="{34791A79-305B-6371-0A36-47BAC3B53BA4}"/>
          </ac:picMkLst>
        </pc:picChg>
        <pc:picChg chg="mod">
          <ac:chgData name="Fanny Iselidh" userId="de79180a-4814-4110-b867-ed1a684a66b7" providerId="ADAL" clId="{B84EE50F-65BA-4785-AA85-561298A2B77A}" dt="2026-01-29T07:58:50.938" v="689" actId="164"/>
          <ac:picMkLst>
            <pc:docMk/>
            <pc:sldMk cId="3066018989" sldId="320"/>
            <ac:picMk id="10" creationId="{7E539C77-31CD-A9B2-F288-16E42E47F7DD}"/>
          </ac:picMkLst>
        </pc:picChg>
        <pc:picChg chg="mod">
          <ac:chgData name="Fanny Iselidh" userId="de79180a-4814-4110-b867-ed1a684a66b7" providerId="ADAL" clId="{B84EE50F-65BA-4785-AA85-561298A2B77A}" dt="2026-01-29T07:57:46.992" v="674" actId="164"/>
          <ac:picMkLst>
            <pc:docMk/>
            <pc:sldMk cId="3066018989" sldId="320"/>
            <ac:picMk id="11" creationId="{A9E4179B-87A9-AA78-4541-E2D30EE154A9}"/>
          </ac:picMkLst>
        </pc:picChg>
      </pc:sldChg>
      <pc:sldChg chg="addSp delSp modSp mod modAnim">
        <pc:chgData name="Fanny Iselidh" userId="de79180a-4814-4110-b867-ed1a684a66b7" providerId="ADAL" clId="{B84EE50F-65BA-4785-AA85-561298A2B77A}" dt="2026-01-29T08:00:16.528" v="732"/>
        <pc:sldMkLst>
          <pc:docMk/>
          <pc:sldMk cId="3531479949" sldId="321"/>
        </pc:sldMkLst>
        <pc:spChg chg="add mod">
          <ac:chgData name="Fanny Iselidh" userId="de79180a-4814-4110-b867-ed1a684a66b7" providerId="ADAL" clId="{B84EE50F-65BA-4785-AA85-561298A2B77A}" dt="2026-01-29T07:56:05.804" v="660" actId="164"/>
          <ac:spMkLst>
            <pc:docMk/>
            <pc:sldMk cId="3531479949" sldId="321"/>
            <ac:spMk id="4" creationId="{8F0CD072-A5EF-8F66-A48C-43E4E55AF658}"/>
          </ac:spMkLst>
        </pc:spChg>
        <pc:spChg chg="mod">
          <ac:chgData name="Fanny Iselidh" userId="de79180a-4814-4110-b867-ed1a684a66b7" providerId="ADAL" clId="{B84EE50F-65BA-4785-AA85-561298A2B77A}" dt="2026-01-29T07:59:57.508" v="730" actId="1076"/>
          <ac:spMkLst>
            <pc:docMk/>
            <pc:sldMk cId="3531479949" sldId="321"/>
            <ac:spMk id="5" creationId="{78828A14-FF79-89E7-A607-422FF3AD4C98}"/>
          </ac:spMkLst>
        </pc:spChg>
        <pc:spChg chg="add mod">
          <ac:chgData name="Fanny Iselidh" userId="de79180a-4814-4110-b867-ed1a684a66b7" providerId="ADAL" clId="{B84EE50F-65BA-4785-AA85-561298A2B77A}" dt="2026-01-29T07:55:59.793" v="659" actId="164"/>
          <ac:spMkLst>
            <pc:docMk/>
            <pc:sldMk cId="3531479949" sldId="321"/>
            <ac:spMk id="6" creationId="{6CA82215-7630-02AA-8C4B-21FF7123A8BE}"/>
          </ac:spMkLst>
        </pc:spChg>
        <pc:spChg chg="add mod">
          <ac:chgData name="Fanny Iselidh" userId="de79180a-4814-4110-b867-ed1a684a66b7" providerId="ADAL" clId="{B84EE50F-65BA-4785-AA85-561298A2B77A}" dt="2026-01-29T07:55:54.643" v="658" actId="164"/>
          <ac:spMkLst>
            <pc:docMk/>
            <pc:sldMk cId="3531479949" sldId="321"/>
            <ac:spMk id="7" creationId="{A1A86BA9-6332-739C-EA61-5454E509855E}"/>
          </ac:spMkLst>
        </pc:spChg>
        <pc:grpChg chg="add mod">
          <ac:chgData name="Fanny Iselidh" userId="de79180a-4814-4110-b867-ed1a684a66b7" providerId="ADAL" clId="{B84EE50F-65BA-4785-AA85-561298A2B77A}" dt="2026-01-29T07:56:18.116" v="663" actId="1076"/>
          <ac:grpSpMkLst>
            <pc:docMk/>
            <pc:sldMk cId="3531479949" sldId="321"/>
            <ac:grpSpMk id="8" creationId="{100AD2C6-7517-6C3B-4704-FFB57E714D05}"/>
          </ac:grpSpMkLst>
        </pc:grpChg>
        <pc:grpChg chg="add mod">
          <ac:chgData name="Fanny Iselidh" userId="de79180a-4814-4110-b867-ed1a684a66b7" providerId="ADAL" clId="{B84EE50F-65BA-4785-AA85-561298A2B77A}" dt="2026-01-29T07:56:11.570" v="662" actId="1076"/>
          <ac:grpSpMkLst>
            <pc:docMk/>
            <pc:sldMk cId="3531479949" sldId="321"/>
            <ac:grpSpMk id="9" creationId="{823772DD-31D2-9BFB-24B3-F2DA7E25CF2E}"/>
          </ac:grpSpMkLst>
        </pc:grpChg>
        <pc:grpChg chg="add mod">
          <ac:chgData name="Fanny Iselidh" userId="de79180a-4814-4110-b867-ed1a684a66b7" providerId="ADAL" clId="{B84EE50F-65BA-4785-AA85-561298A2B77A}" dt="2026-01-29T07:56:08.408" v="661" actId="1076"/>
          <ac:grpSpMkLst>
            <pc:docMk/>
            <pc:sldMk cId="3531479949" sldId="321"/>
            <ac:grpSpMk id="10" creationId="{1D712812-2762-4BB8-89F3-D4BFB75881F4}"/>
          </ac:grpSpMkLst>
        </pc:grpChg>
        <pc:picChg chg="mod">
          <ac:chgData name="Fanny Iselidh" userId="de79180a-4814-4110-b867-ed1a684a66b7" providerId="ADAL" clId="{B84EE50F-65BA-4785-AA85-561298A2B77A}" dt="2026-01-29T07:56:05.804" v="660" actId="164"/>
          <ac:picMkLst>
            <pc:docMk/>
            <pc:sldMk cId="3531479949" sldId="321"/>
            <ac:picMk id="12" creationId="{557E2D93-DFE1-945F-7BD0-8261B1AEA77D}"/>
          </ac:picMkLst>
        </pc:picChg>
        <pc:picChg chg="mod">
          <ac:chgData name="Fanny Iselidh" userId="de79180a-4814-4110-b867-ed1a684a66b7" providerId="ADAL" clId="{B84EE50F-65BA-4785-AA85-561298A2B77A}" dt="2026-01-29T07:55:59.793" v="659" actId="164"/>
          <ac:picMkLst>
            <pc:docMk/>
            <pc:sldMk cId="3531479949" sldId="321"/>
            <ac:picMk id="13" creationId="{3D59A6A8-1562-4B0D-1699-00379AF5B9AE}"/>
          </ac:picMkLst>
        </pc:picChg>
        <pc:picChg chg="mod">
          <ac:chgData name="Fanny Iselidh" userId="de79180a-4814-4110-b867-ed1a684a66b7" providerId="ADAL" clId="{B84EE50F-65BA-4785-AA85-561298A2B77A}" dt="2026-01-29T07:55:54.643" v="658" actId="164"/>
          <ac:picMkLst>
            <pc:docMk/>
            <pc:sldMk cId="3531479949" sldId="321"/>
            <ac:picMk id="14" creationId="{4F4B95B3-D177-CC75-ED36-84DCA7A58CB3}"/>
          </ac:picMkLst>
        </pc:picChg>
      </pc:sldChg>
      <pc:sldChg chg="modSp mod modAnim">
        <pc:chgData name="Fanny Iselidh" userId="de79180a-4814-4110-b867-ed1a684a66b7" providerId="ADAL" clId="{B84EE50F-65BA-4785-AA85-561298A2B77A}" dt="2026-01-29T08:03:14.782" v="823"/>
        <pc:sldMkLst>
          <pc:docMk/>
          <pc:sldMk cId="3416553257" sldId="322"/>
        </pc:sldMkLst>
        <pc:spChg chg="mod">
          <ac:chgData name="Fanny Iselidh" userId="de79180a-4814-4110-b867-ed1a684a66b7" providerId="ADAL" clId="{B84EE50F-65BA-4785-AA85-561298A2B77A}" dt="2026-01-29T08:03:09.626" v="822" actId="14100"/>
          <ac:spMkLst>
            <pc:docMk/>
            <pc:sldMk cId="3416553257" sldId="322"/>
            <ac:spMk id="6" creationId="{932A35D3-9343-1B7B-088D-58F3FFE7C912}"/>
          </ac:spMkLst>
        </pc:spChg>
      </pc:sldChg>
      <pc:sldChg chg="addSp modSp mod modAnim">
        <pc:chgData name="Fanny Iselidh" userId="de79180a-4814-4110-b867-ed1a684a66b7" providerId="ADAL" clId="{B84EE50F-65BA-4785-AA85-561298A2B77A}" dt="2026-01-29T08:02:57.672" v="820"/>
        <pc:sldMkLst>
          <pc:docMk/>
          <pc:sldMk cId="2203551550" sldId="323"/>
        </pc:sldMkLst>
        <pc:spChg chg="mod">
          <ac:chgData name="Fanny Iselidh" userId="de79180a-4814-4110-b867-ed1a684a66b7" providerId="ADAL" clId="{B84EE50F-65BA-4785-AA85-561298A2B77A}" dt="2026-01-29T08:02:53.821" v="819" actId="1076"/>
          <ac:spMkLst>
            <pc:docMk/>
            <pc:sldMk cId="2203551550" sldId="323"/>
            <ac:spMk id="3" creationId="{38099D6A-5F12-176E-0B0E-0640ABF798F1}"/>
          </ac:spMkLst>
        </pc:spChg>
        <pc:spChg chg="add mod">
          <ac:chgData name="Fanny Iselidh" userId="de79180a-4814-4110-b867-ed1a684a66b7" providerId="ADAL" clId="{B84EE50F-65BA-4785-AA85-561298A2B77A}" dt="2026-01-29T08:01:21.956" v="779" actId="164"/>
          <ac:spMkLst>
            <pc:docMk/>
            <pc:sldMk cId="2203551550" sldId="323"/>
            <ac:spMk id="8" creationId="{3576ACC9-AEA4-74DC-E212-D554F1B7274D}"/>
          </ac:spMkLst>
        </pc:spChg>
        <pc:spChg chg="add mod">
          <ac:chgData name="Fanny Iselidh" userId="de79180a-4814-4110-b867-ed1a684a66b7" providerId="ADAL" clId="{B84EE50F-65BA-4785-AA85-561298A2B77A}" dt="2026-01-29T08:02:42.770" v="817" actId="164"/>
          <ac:spMkLst>
            <pc:docMk/>
            <pc:sldMk cId="2203551550" sldId="323"/>
            <ac:spMk id="10" creationId="{97565462-9B17-DF81-6880-35662DA88701}"/>
          </ac:spMkLst>
        </pc:spChg>
        <pc:grpChg chg="add mod">
          <ac:chgData name="Fanny Iselidh" userId="de79180a-4814-4110-b867-ed1a684a66b7" providerId="ADAL" clId="{B84EE50F-65BA-4785-AA85-561298A2B77A}" dt="2026-01-29T08:01:45.803" v="783" actId="1076"/>
          <ac:grpSpMkLst>
            <pc:docMk/>
            <pc:sldMk cId="2203551550" sldId="323"/>
            <ac:grpSpMk id="9" creationId="{AADF4362-F627-1B9C-5AA7-3550E4EE80C9}"/>
          </ac:grpSpMkLst>
        </pc:grpChg>
        <pc:grpChg chg="add mod">
          <ac:chgData name="Fanny Iselidh" userId="de79180a-4814-4110-b867-ed1a684a66b7" providerId="ADAL" clId="{B84EE50F-65BA-4785-AA85-561298A2B77A}" dt="2026-01-29T08:02:48.763" v="818" actId="1076"/>
          <ac:grpSpMkLst>
            <pc:docMk/>
            <pc:sldMk cId="2203551550" sldId="323"/>
            <ac:grpSpMk id="11" creationId="{31EA452A-C1E3-AD1E-730A-71DB285E17D4}"/>
          </ac:grpSpMkLst>
        </pc:grpChg>
        <pc:picChg chg="mod">
          <ac:chgData name="Fanny Iselidh" userId="de79180a-4814-4110-b867-ed1a684a66b7" providerId="ADAL" clId="{B84EE50F-65BA-4785-AA85-561298A2B77A}" dt="2026-01-29T08:01:21.956" v="779" actId="164"/>
          <ac:picMkLst>
            <pc:docMk/>
            <pc:sldMk cId="2203551550" sldId="323"/>
            <ac:picMk id="4" creationId="{2E3553E2-6E84-AC69-70AF-F78F3F847376}"/>
          </ac:picMkLst>
        </pc:picChg>
        <pc:picChg chg="mod">
          <ac:chgData name="Fanny Iselidh" userId="de79180a-4814-4110-b867-ed1a684a66b7" providerId="ADAL" clId="{B84EE50F-65BA-4785-AA85-561298A2B77A}" dt="2026-01-29T08:02:42.770" v="817" actId="164"/>
          <ac:picMkLst>
            <pc:docMk/>
            <pc:sldMk cId="2203551550" sldId="323"/>
            <ac:picMk id="5" creationId="{FAD1CB94-B0DB-5149-2B58-24FC58305F07}"/>
          </ac:picMkLst>
        </pc:picChg>
        <pc:picChg chg="mod">
          <ac:chgData name="Fanny Iselidh" userId="de79180a-4814-4110-b867-ed1a684a66b7" providerId="ADAL" clId="{B84EE50F-65BA-4785-AA85-561298A2B77A}" dt="2026-01-29T08:01:21.956" v="779" actId="164"/>
          <ac:picMkLst>
            <pc:docMk/>
            <pc:sldMk cId="2203551550" sldId="323"/>
            <ac:picMk id="6" creationId="{98095346-0EDE-834E-E89A-1560967551F0}"/>
          </ac:picMkLst>
        </pc:picChg>
        <pc:picChg chg="mod">
          <ac:chgData name="Fanny Iselidh" userId="de79180a-4814-4110-b867-ed1a684a66b7" providerId="ADAL" clId="{B84EE50F-65BA-4785-AA85-561298A2B77A}" dt="2026-01-29T08:02:42.770" v="817" actId="164"/>
          <ac:picMkLst>
            <pc:docMk/>
            <pc:sldMk cId="2203551550" sldId="323"/>
            <ac:picMk id="7" creationId="{35F8582F-12F3-F143-251C-B737657E6AA8}"/>
          </ac:picMkLst>
        </pc:picChg>
      </pc:sldChg>
      <pc:sldChg chg="addSp delSp modSp mod modAnim">
        <pc:chgData name="Fanny Iselidh" userId="de79180a-4814-4110-b867-ed1a684a66b7" providerId="ADAL" clId="{B84EE50F-65BA-4785-AA85-561298A2B77A}" dt="2026-01-29T08:06:56.555" v="892"/>
        <pc:sldMkLst>
          <pc:docMk/>
          <pc:sldMk cId="1297988828" sldId="324"/>
        </pc:sldMkLst>
        <pc:spChg chg="mod">
          <ac:chgData name="Fanny Iselidh" userId="de79180a-4814-4110-b867-ed1a684a66b7" providerId="ADAL" clId="{B84EE50F-65BA-4785-AA85-561298A2B77A}" dt="2026-01-29T08:03:32.737" v="825" actId="1076"/>
          <ac:spMkLst>
            <pc:docMk/>
            <pc:sldMk cId="1297988828" sldId="324"/>
            <ac:spMk id="4" creationId="{05814788-8CBC-9998-95D9-FEA6F24082DA}"/>
          </ac:spMkLst>
        </pc:spChg>
        <pc:spChg chg="add mod">
          <ac:chgData name="Fanny Iselidh" userId="de79180a-4814-4110-b867-ed1a684a66b7" providerId="ADAL" clId="{B84EE50F-65BA-4785-AA85-561298A2B77A}" dt="2026-01-29T08:06:45.443" v="890" actId="164"/>
          <ac:spMkLst>
            <pc:docMk/>
            <pc:sldMk cId="1297988828" sldId="324"/>
            <ac:spMk id="5" creationId="{E6CF09E3-E60B-5A6A-D89E-3BA6FC4C8BA0}"/>
          </ac:spMkLst>
        </pc:spChg>
        <pc:grpChg chg="add mod">
          <ac:chgData name="Fanny Iselidh" userId="de79180a-4814-4110-b867-ed1a684a66b7" providerId="ADAL" clId="{B84EE50F-65BA-4785-AA85-561298A2B77A}" dt="2026-01-29T08:06:50.956" v="891" actId="1076"/>
          <ac:grpSpMkLst>
            <pc:docMk/>
            <pc:sldMk cId="1297988828" sldId="324"/>
            <ac:grpSpMk id="10" creationId="{C0152907-FE4D-F95F-899D-C67551C5C8A6}"/>
          </ac:grpSpMkLst>
        </pc:grpChg>
        <pc:picChg chg="add mod">
          <ac:chgData name="Fanny Iselidh" userId="de79180a-4814-4110-b867-ed1a684a66b7" providerId="ADAL" clId="{B84EE50F-65BA-4785-AA85-561298A2B77A}" dt="2026-01-29T08:06:45.443" v="890" actId="164"/>
          <ac:picMkLst>
            <pc:docMk/>
            <pc:sldMk cId="1297988828" sldId="324"/>
            <ac:picMk id="6" creationId="{7F73CD98-0EE6-96E3-41A2-1CE473DB4B46}"/>
          </ac:picMkLst>
        </pc:picChg>
        <pc:picChg chg="add mod">
          <ac:chgData name="Fanny Iselidh" userId="de79180a-4814-4110-b867-ed1a684a66b7" providerId="ADAL" clId="{B84EE50F-65BA-4785-AA85-561298A2B77A}" dt="2026-01-29T08:06:45.443" v="890" actId="164"/>
          <ac:picMkLst>
            <pc:docMk/>
            <pc:sldMk cId="1297988828" sldId="324"/>
            <ac:picMk id="7" creationId="{36F9A922-DEC4-41B3-0EBF-228A91E93649}"/>
          </ac:picMkLst>
        </pc:picChg>
      </pc:sldChg>
      <pc:sldChg chg="addSp modSp mod modAnim">
        <pc:chgData name="Fanny Iselidh" userId="de79180a-4814-4110-b867-ed1a684a66b7" providerId="ADAL" clId="{B84EE50F-65BA-4785-AA85-561298A2B77A}" dt="2026-01-29T08:45:14.939" v="936"/>
        <pc:sldMkLst>
          <pc:docMk/>
          <pc:sldMk cId="3768741144" sldId="325"/>
        </pc:sldMkLst>
        <pc:spChg chg="mod">
          <ac:chgData name="Fanny Iselidh" userId="de79180a-4814-4110-b867-ed1a684a66b7" providerId="ADAL" clId="{B84EE50F-65BA-4785-AA85-561298A2B77A}" dt="2026-01-29T08:07:14.213" v="894" actId="1076"/>
          <ac:spMkLst>
            <pc:docMk/>
            <pc:sldMk cId="3768741144" sldId="325"/>
            <ac:spMk id="4" creationId="{7B4BF026-3714-DF2E-5A2C-B059524F9D45}"/>
          </ac:spMkLst>
        </pc:spChg>
        <pc:picChg chg="mod">
          <ac:chgData name="Fanny Iselidh" userId="de79180a-4814-4110-b867-ed1a684a66b7" providerId="ADAL" clId="{B84EE50F-65BA-4785-AA85-561298A2B77A}" dt="2026-01-29T08:15:20.717" v="935" actId="1076"/>
          <ac:picMkLst>
            <pc:docMk/>
            <pc:sldMk cId="3768741144" sldId="325"/>
            <ac:picMk id="3" creationId="{CE51D992-D6E7-E669-243C-E2308D1BDF19}"/>
          </ac:picMkLst>
        </pc:picChg>
      </pc:sldChg>
      <pc:sldChg chg="addSp delSp modSp mod">
        <pc:chgData name="Fanny Iselidh" userId="de79180a-4814-4110-b867-ed1a684a66b7" providerId="ADAL" clId="{B84EE50F-65BA-4785-AA85-561298A2B77A}" dt="2026-01-29T08:12:07.984" v="917" actId="20577"/>
        <pc:sldMkLst>
          <pc:docMk/>
          <pc:sldMk cId="1315959736" sldId="326"/>
        </pc:sldMkLst>
        <pc:spChg chg="mod">
          <ac:chgData name="Fanny Iselidh" userId="de79180a-4814-4110-b867-ed1a684a66b7" providerId="ADAL" clId="{B84EE50F-65BA-4785-AA85-561298A2B77A}" dt="2026-01-29T08:12:07.984" v="917" actId="20577"/>
          <ac:spMkLst>
            <pc:docMk/>
            <pc:sldMk cId="1315959736" sldId="326"/>
            <ac:spMk id="2" creationId="{5C01B552-36F9-7DBC-97C8-970D389802D0}"/>
          </ac:spMkLst>
        </pc:spChg>
        <pc:grpChg chg="add mod">
          <ac:chgData name="Fanny Iselidh" userId="de79180a-4814-4110-b867-ed1a684a66b7" providerId="ADAL" clId="{B84EE50F-65BA-4785-AA85-561298A2B77A}" dt="2026-01-29T07:27:48.725" v="384" actId="1076"/>
          <ac:grpSpMkLst>
            <pc:docMk/>
            <pc:sldMk cId="1315959736" sldId="326"/>
            <ac:grpSpMk id="6" creationId="{CEA1AC6D-97F0-EC38-7DCB-828954B60296}"/>
          </ac:grpSpMkLst>
        </pc:grpChg>
        <pc:picChg chg="add mod">
          <ac:chgData name="Fanny Iselidh" userId="de79180a-4814-4110-b867-ed1a684a66b7" providerId="ADAL" clId="{B84EE50F-65BA-4785-AA85-561298A2B77A}" dt="2026-01-29T07:27:45.640" v="383" actId="164"/>
          <ac:picMkLst>
            <pc:docMk/>
            <pc:sldMk cId="1315959736" sldId="326"/>
            <ac:picMk id="3" creationId="{0F93CC03-6FA7-EB35-ED9B-C01E188046E9}"/>
          </ac:picMkLst>
        </pc:picChg>
        <pc:picChg chg="add mod">
          <ac:chgData name="Fanny Iselidh" userId="de79180a-4814-4110-b867-ed1a684a66b7" providerId="ADAL" clId="{B84EE50F-65BA-4785-AA85-561298A2B77A}" dt="2026-01-29T07:27:45.640" v="383" actId="164"/>
          <ac:picMkLst>
            <pc:docMk/>
            <pc:sldMk cId="1315959736" sldId="326"/>
            <ac:picMk id="4" creationId="{2FE46202-DE85-097F-F611-F59D19A9B402}"/>
          </ac:picMkLst>
        </pc:picChg>
        <pc:picChg chg="mod">
          <ac:chgData name="Fanny Iselidh" userId="de79180a-4814-4110-b867-ed1a684a66b7" providerId="ADAL" clId="{B84EE50F-65BA-4785-AA85-561298A2B77A}" dt="2026-01-29T08:11:46.953" v="913" actId="1076"/>
          <ac:picMkLst>
            <pc:docMk/>
            <pc:sldMk cId="1315959736" sldId="326"/>
            <ac:picMk id="5" creationId="{9ED3416D-94E4-E7AF-FC5F-300B16D996F2}"/>
          </ac:picMkLst>
        </pc:picChg>
        <pc:picChg chg="add del mod">
          <ac:chgData name="Fanny Iselidh" userId="de79180a-4814-4110-b867-ed1a684a66b7" providerId="ADAL" clId="{B84EE50F-65BA-4785-AA85-561298A2B77A}" dt="2026-01-29T08:11:36.202" v="912" actId="14826"/>
          <ac:picMkLst>
            <pc:docMk/>
            <pc:sldMk cId="1315959736" sldId="326"/>
            <ac:picMk id="10" creationId="{84653E23-8011-95AA-55C4-2A438F54AD3B}"/>
          </ac:picMkLst>
        </pc:picChg>
      </pc:sldChg>
      <pc:sldChg chg="modSp mod">
        <pc:chgData name="Fanny Iselidh" userId="de79180a-4814-4110-b867-ed1a684a66b7" providerId="ADAL" clId="{B84EE50F-65BA-4785-AA85-561298A2B77A}" dt="2026-01-29T06:38:14.087" v="35" actId="14826"/>
        <pc:sldMkLst>
          <pc:docMk/>
          <pc:sldMk cId="3241594587" sldId="327"/>
        </pc:sldMkLst>
        <pc:spChg chg="mod">
          <ac:chgData name="Fanny Iselidh" userId="de79180a-4814-4110-b867-ed1a684a66b7" providerId="ADAL" clId="{B84EE50F-65BA-4785-AA85-561298A2B77A}" dt="2026-01-29T06:36:39.889" v="32" actId="14100"/>
          <ac:spMkLst>
            <pc:docMk/>
            <pc:sldMk cId="3241594587" sldId="327"/>
            <ac:spMk id="3" creationId="{C4B091BB-7F1B-70DB-074A-8E6ACC8E3F13}"/>
          </ac:spMkLst>
        </pc:spChg>
        <pc:picChg chg="mod">
          <ac:chgData name="Fanny Iselidh" userId="de79180a-4814-4110-b867-ed1a684a66b7" providerId="ADAL" clId="{B84EE50F-65BA-4785-AA85-561298A2B77A}" dt="2026-01-29T06:38:14.087" v="35" actId="14826"/>
          <ac:picMkLst>
            <pc:docMk/>
            <pc:sldMk cId="3241594587" sldId="327"/>
            <ac:picMk id="7" creationId="{CDFBA7C9-757F-4051-B1F6-A6438A2C1DEC}"/>
          </ac:picMkLst>
        </pc:picChg>
      </pc:sldChg>
      <pc:sldChg chg="addSp modSp add mod">
        <pc:chgData name="Fanny Iselidh" userId="de79180a-4814-4110-b867-ed1a684a66b7" providerId="ADAL" clId="{B84EE50F-65BA-4785-AA85-561298A2B77A}" dt="2026-01-29T06:45:55.921" v="156" actId="14100"/>
        <pc:sldMkLst>
          <pc:docMk/>
          <pc:sldMk cId="1052074002" sldId="328"/>
        </pc:sldMkLst>
        <pc:spChg chg="mod">
          <ac:chgData name="Fanny Iselidh" userId="de79180a-4814-4110-b867-ed1a684a66b7" providerId="ADAL" clId="{B84EE50F-65BA-4785-AA85-561298A2B77A}" dt="2026-01-29T06:45:41.001" v="153" actId="948"/>
          <ac:spMkLst>
            <pc:docMk/>
            <pc:sldMk cId="1052074002" sldId="328"/>
            <ac:spMk id="3" creationId="{000CC52D-52D2-8092-CB67-205ADD93FAC8}"/>
          </ac:spMkLst>
        </pc:spChg>
        <pc:spChg chg="add mod">
          <ac:chgData name="Fanny Iselidh" userId="de79180a-4814-4110-b867-ed1a684a66b7" providerId="ADAL" clId="{B84EE50F-65BA-4785-AA85-561298A2B77A}" dt="2026-01-29T06:45:55.921" v="156" actId="14100"/>
          <ac:spMkLst>
            <pc:docMk/>
            <pc:sldMk cId="1052074002" sldId="328"/>
            <ac:spMk id="5" creationId="{BCDE060A-2AFA-A5AD-F6C2-DB0975376811}"/>
          </ac:spMkLst>
        </pc:spChg>
        <pc:picChg chg="mod">
          <ac:chgData name="Fanny Iselidh" userId="de79180a-4814-4110-b867-ed1a684a66b7" providerId="ADAL" clId="{B84EE50F-65BA-4785-AA85-561298A2B77A}" dt="2026-01-29T06:45:46.939" v="154" actId="1076"/>
          <ac:picMkLst>
            <pc:docMk/>
            <pc:sldMk cId="1052074002" sldId="328"/>
            <ac:picMk id="4" creationId="{39D094E7-E34B-9765-0B64-6F18263931C1}"/>
          </ac:picMkLst>
        </pc:picChg>
      </pc:sldChg>
      <pc:sldChg chg="addSp delSp modSp add mod modClrScheme chgLayout">
        <pc:chgData name="Fanny Iselidh" userId="de79180a-4814-4110-b867-ed1a684a66b7" providerId="ADAL" clId="{B84EE50F-65BA-4785-AA85-561298A2B77A}" dt="2026-01-29T08:46:15.642" v="942" actId="108"/>
        <pc:sldMkLst>
          <pc:docMk/>
          <pc:sldMk cId="1103288599" sldId="329"/>
        </pc:sldMkLst>
        <pc:spChg chg="mod ord">
          <ac:chgData name="Fanny Iselidh" userId="de79180a-4814-4110-b867-ed1a684a66b7" providerId="ADAL" clId="{B84EE50F-65BA-4785-AA85-561298A2B77A}" dt="2026-01-29T08:46:15.642" v="942" actId="108"/>
          <ac:spMkLst>
            <pc:docMk/>
            <pc:sldMk cId="1103288599" sldId="329"/>
            <ac:spMk id="3" creationId="{1C33DE4E-00BD-8721-0847-0D65FAC5623F}"/>
          </ac:spMkLst>
        </pc:spChg>
        <pc:spChg chg="add mod ord">
          <ac:chgData name="Fanny Iselidh" userId="de79180a-4814-4110-b867-ed1a684a66b7" providerId="ADAL" clId="{B84EE50F-65BA-4785-AA85-561298A2B77A}" dt="2026-01-29T08:45:28.236" v="938" actId="700"/>
          <ac:spMkLst>
            <pc:docMk/>
            <pc:sldMk cId="1103288599" sldId="329"/>
            <ac:spMk id="4" creationId="{B50EC9E8-15E6-C6FF-FF78-DBF7A15E04E5}"/>
          </ac:spMkLst>
        </pc:spChg>
      </pc:sldChg>
    </pc:docChg>
  </pc:docChgLst>
  <pc:docChgLst>
    <pc:chgData name="Josefine Wennerhult" userId="78b285c3-faeb-43c8-b36f-757f94e20a36" providerId="ADAL" clId="{9D46B679-21FC-447C-8F71-5CE32162190E}"/>
    <pc:docChg chg="modSld">
      <pc:chgData name="Josefine Wennerhult" userId="78b285c3-faeb-43c8-b36f-757f94e20a36" providerId="ADAL" clId="{9D46B679-21FC-447C-8F71-5CE32162190E}" dt="2026-02-12T14:56:41.898" v="21" actId="20577"/>
      <pc:docMkLst>
        <pc:docMk/>
      </pc:docMkLst>
      <pc:sldChg chg="modSp mod">
        <pc:chgData name="Josefine Wennerhult" userId="78b285c3-faeb-43c8-b36f-757f94e20a36" providerId="ADAL" clId="{9D46B679-21FC-447C-8F71-5CE32162190E}" dt="2026-02-12T14:56:26.519" v="20" actId="20577"/>
        <pc:sldMkLst>
          <pc:docMk/>
          <pc:sldMk cId="522932199" sldId="298"/>
        </pc:sldMkLst>
        <pc:spChg chg="mod">
          <ac:chgData name="Josefine Wennerhult" userId="78b285c3-faeb-43c8-b36f-757f94e20a36" providerId="ADAL" clId="{9D46B679-21FC-447C-8F71-5CE32162190E}" dt="2026-02-12T14:56:26.519" v="20" actId="20577"/>
          <ac:spMkLst>
            <pc:docMk/>
            <pc:sldMk cId="522932199" sldId="298"/>
            <ac:spMk id="3" creationId="{8D9C0AD3-23FE-A416-F737-59A3F2D850CD}"/>
          </ac:spMkLst>
        </pc:spChg>
      </pc:sldChg>
      <pc:sldChg chg="modSp mod">
        <pc:chgData name="Josefine Wennerhult" userId="78b285c3-faeb-43c8-b36f-757f94e20a36" providerId="ADAL" clId="{9D46B679-21FC-447C-8F71-5CE32162190E}" dt="2026-02-12T14:54:00.492" v="3" actId="20577"/>
        <pc:sldMkLst>
          <pc:docMk/>
          <pc:sldMk cId="1492630532" sldId="314"/>
        </pc:sldMkLst>
        <pc:spChg chg="mod">
          <ac:chgData name="Josefine Wennerhult" userId="78b285c3-faeb-43c8-b36f-757f94e20a36" providerId="ADAL" clId="{9D46B679-21FC-447C-8F71-5CE32162190E}" dt="2026-02-12T14:54:00.492" v="3" actId="20577"/>
          <ac:spMkLst>
            <pc:docMk/>
            <pc:sldMk cId="1492630532" sldId="314"/>
            <ac:spMk id="3" creationId="{56C21884-CE87-FEA0-2193-65A0518E749C}"/>
          </ac:spMkLst>
        </pc:spChg>
      </pc:sldChg>
      <pc:sldChg chg="modSp">
        <pc:chgData name="Josefine Wennerhult" userId="78b285c3-faeb-43c8-b36f-757f94e20a36" providerId="ADAL" clId="{9D46B679-21FC-447C-8F71-5CE32162190E}" dt="2026-02-12T14:54:43.785" v="5" actId="20577"/>
        <pc:sldMkLst>
          <pc:docMk/>
          <pc:sldMk cId="3066018989" sldId="320"/>
        </pc:sldMkLst>
        <pc:spChg chg="mod">
          <ac:chgData name="Josefine Wennerhult" userId="78b285c3-faeb-43c8-b36f-757f94e20a36" providerId="ADAL" clId="{9D46B679-21FC-447C-8F71-5CE32162190E}" dt="2026-02-12T14:54:43.785" v="5" actId="20577"/>
          <ac:spMkLst>
            <pc:docMk/>
            <pc:sldMk cId="3066018989" sldId="320"/>
            <ac:spMk id="6" creationId="{F2577AD1-B129-A397-6235-83A8AF8CB8DC}"/>
          </ac:spMkLst>
        </pc:spChg>
      </pc:sldChg>
      <pc:sldChg chg="modSp mod">
        <pc:chgData name="Josefine Wennerhult" userId="78b285c3-faeb-43c8-b36f-757f94e20a36" providerId="ADAL" clId="{9D46B679-21FC-447C-8F71-5CE32162190E}" dt="2026-02-12T14:54:59.336" v="8" actId="20577"/>
        <pc:sldMkLst>
          <pc:docMk/>
          <pc:sldMk cId="2203551550" sldId="323"/>
        </pc:sldMkLst>
        <pc:spChg chg="mod">
          <ac:chgData name="Josefine Wennerhult" userId="78b285c3-faeb-43c8-b36f-757f94e20a36" providerId="ADAL" clId="{9D46B679-21FC-447C-8F71-5CE32162190E}" dt="2026-02-12T14:54:59.336" v="8" actId="20577"/>
          <ac:spMkLst>
            <pc:docMk/>
            <pc:sldMk cId="2203551550" sldId="323"/>
            <ac:spMk id="8" creationId="{3576ACC9-AEA4-74DC-E212-D554F1B7274D}"/>
          </ac:spMkLst>
        </pc:spChg>
      </pc:sldChg>
      <pc:sldChg chg="modSp mod">
        <pc:chgData name="Josefine Wennerhult" userId="78b285c3-faeb-43c8-b36f-757f94e20a36" providerId="ADAL" clId="{9D46B679-21FC-447C-8F71-5CE32162190E}" dt="2026-02-12T14:56:41.898" v="21" actId="20577"/>
        <pc:sldMkLst>
          <pc:docMk/>
          <pc:sldMk cId="3241594587" sldId="327"/>
        </pc:sldMkLst>
        <pc:spChg chg="mod">
          <ac:chgData name="Josefine Wennerhult" userId="78b285c3-faeb-43c8-b36f-757f94e20a36" providerId="ADAL" clId="{9D46B679-21FC-447C-8F71-5CE32162190E}" dt="2026-02-12T14:56:41.898" v="21" actId="20577"/>
          <ac:spMkLst>
            <pc:docMk/>
            <pc:sldMk cId="3241594587" sldId="327"/>
            <ac:spMk id="3" creationId="{C4B091BB-7F1B-70DB-074A-8E6ACC8E3F13}"/>
          </ac:spMkLst>
        </pc:spChg>
      </pc:sldChg>
      <pc:sldChg chg="modSp mod">
        <pc:chgData name="Josefine Wennerhult" userId="78b285c3-faeb-43c8-b36f-757f94e20a36" providerId="ADAL" clId="{9D46B679-21FC-447C-8F71-5CE32162190E}" dt="2026-02-12T14:56:12.975" v="15" actId="20577"/>
        <pc:sldMkLst>
          <pc:docMk/>
          <pc:sldMk cId="1052074002" sldId="328"/>
        </pc:sldMkLst>
        <pc:spChg chg="mod">
          <ac:chgData name="Josefine Wennerhult" userId="78b285c3-faeb-43c8-b36f-757f94e20a36" providerId="ADAL" clId="{9D46B679-21FC-447C-8F71-5CE32162190E}" dt="2026-02-12T14:56:12.975" v="15" actId="20577"/>
          <ac:spMkLst>
            <pc:docMk/>
            <pc:sldMk cId="1052074002" sldId="328"/>
            <ac:spMk id="3" creationId="{000CC52D-52D2-8092-CB67-205ADD93FA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255F-354F-6A2E-6543-92F89B6D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1FD522-A1CD-EBE5-5BF6-0CB96EAC4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E604EC-04C7-931E-9E5E-E2AAE38A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F36665-4C4A-B970-76A3-5DC0B921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4C8010-0FF3-283C-596B-B1C978D0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81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4507F-65DB-8FD9-4A09-B5E80D47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347B41-0184-6675-8F66-7C8D0243E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A2D47-8EEE-2E2F-4E0A-BA271F3C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719F57-986C-E456-7C56-44B24371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2CCFF-6BBA-3AF4-1FF3-31BA361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F5E3FD7-7730-1D40-D9AF-EA4F7D9D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EA9639C-CAC7-6752-CFA6-FED53C56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334BA5-2C11-2F54-10A0-62CCC6D7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357C93-F4FE-3EAF-44A6-D732F6C5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1CEA52-D515-E154-F16F-9F6253EB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73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3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9582" y="4453128"/>
            <a:ext cx="5496097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96127F-A5EB-3AD6-14AE-27F0FA925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38"/>
            <a:ext cx="4346015" cy="639956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41445A4-B00E-8F34-0C98-F2939F395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298" y="6461745"/>
            <a:ext cx="1207113" cy="335309"/>
          </a:xfrm>
          <a:prstGeom prst="rect">
            <a:avLst/>
          </a:prstGeom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02EF1A8-6E97-ECEB-5712-8798271E89F1}"/>
              </a:ext>
            </a:extLst>
          </p:cNvPr>
          <p:cNvSpPr/>
          <p:nvPr userDrawn="1"/>
        </p:nvSpPr>
        <p:spPr>
          <a:xfrm>
            <a:off x="5659582" y="4248628"/>
            <a:ext cx="5585806" cy="64008"/>
          </a:xfrm>
          <a:custGeom>
            <a:avLst/>
            <a:gdLst>
              <a:gd name="csX0" fmla="*/ 0 w 5585806"/>
              <a:gd name="csY0" fmla="*/ 0 h 64008"/>
              <a:gd name="csX1" fmla="*/ 809942 w 5585806"/>
              <a:gd name="csY1" fmla="*/ 9281 h 64008"/>
              <a:gd name="csX2" fmla="*/ 1340593 w 5585806"/>
              <a:gd name="csY2" fmla="*/ 15362 h 64008"/>
              <a:gd name="csX3" fmla="*/ 1871245 w 5585806"/>
              <a:gd name="csY3" fmla="*/ 21443 h 64008"/>
              <a:gd name="csX4" fmla="*/ 2513613 w 5585806"/>
              <a:gd name="csY4" fmla="*/ 28804 h 64008"/>
              <a:gd name="csX5" fmla="*/ 3044264 w 5585806"/>
              <a:gd name="csY5" fmla="*/ 34884 h 64008"/>
              <a:gd name="csX6" fmla="*/ 3630774 w 5585806"/>
              <a:gd name="csY6" fmla="*/ 41605 h 64008"/>
              <a:gd name="csX7" fmla="*/ 4384858 w 5585806"/>
              <a:gd name="csY7" fmla="*/ 50246 h 64008"/>
              <a:gd name="csX8" fmla="*/ 4971367 w 5585806"/>
              <a:gd name="csY8" fmla="*/ 56967 h 64008"/>
              <a:gd name="csX9" fmla="*/ 5585806 w 5585806"/>
              <a:gd name="csY9" fmla="*/ 64008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585806" h="64008" extrusionOk="0">
                <a:moveTo>
                  <a:pt x="0" y="0"/>
                </a:moveTo>
                <a:cubicBezTo>
                  <a:pt x="374999" y="30705"/>
                  <a:pt x="634986" y="-18497"/>
                  <a:pt x="809942" y="9281"/>
                </a:cubicBezTo>
                <a:cubicBezTo>
                  <a:pt x="984898" y="37059"/>
                  <a:pt x="1199255" y="-11776"/>
                  <a:pt x="1340593" y="15362"/>
                </a:cubicBezTo>
                <a:cubicBezTo>
                  <a:pt x="1481931" y="42500"/>
                  <a:pt x="1700728" y="-6702"/>
                  <a:pt x="1871245" y="21443"/>
                </a:cubicBezTo>
                <a:cubicBezTo>
                  <a:pt x="2041762" y="49588"/>
                  <a:pt x="2277550" y="32520"/>
                  <a:pt x="2513613" y="28804"/>
                </a:cubicBezTo>
                <a:cubicBezTo>
                  <a:pt x="2749676" y="25087"/>
                  <a:pt x="2794361" y="34625"/>
                  <a:pt x="3044264" y="34884"/>
                </a:cubicBezTo>
                <a:cubicBezTo>
                  <a:pt x="3294167" y="35143"/>
                  <a:pt x="3346865" y="14086"/>
                  <a:pt x="3630774" y="41605"/>
                </a:cubicBezTo>
                <a:cubicBezTo>
                  <a:pt x="3914683" y="69123"/>
                  <a:pt x="4164810" y="20395"/>
                  <a:pt x="4384858" y="50246"/>
                </a:cubicBezTo>
                <a:cubicBezTo>
                  <a:pt x="4604906" y="80097"/>
                  <a:pt x="4808217" y="78633"/>
                  <a:pt x="4971367" y="56967"/>
                </a:cubicBezTo>
                <a:cubicBezTo>
                  <a:pt x="5134517" y="35301"/>
                  <a:pt x="5368003" y="52580"/>
                  <a:pt x="5585806" y="64008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C772010-939F-DA93-FADD-A581DAF54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9582" y="3208020"/>
            <a:ext cx="5495781" cy="1038132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5pPr marL="749808" indent="0">
              <a:buNone/>
              <a:defRPr/>
            </a:lvl5pPr>
          </a:lstStyle>
          <a:p>
            <a:pPr lvl="0"/>
            <a:r>
              <a:rPr lang="sv-SE" dirty="0"/>
              <a:t>Klicka här för att</a:t>
            </a:r>
          </a:p>
        </p:txBody>
      </p:sp>
    </p:spTree>
    <p:extLst>
      <p:ext uri="{BB962C8B-B14F-4D97-AF65-F5344CB8AC3E}">
        <p14:creationId xmlns:p14="http://schemas.microsoft.com/office/powerpoint/2010/main" val="131625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D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3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47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6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5A67A3F-385D-E848-2CF4-93CA90612E86}"/>
              </a:ext>
            </a:extLst>
          </p:cNvPr>
          <p:cNvSpPr/>
          <p:nvPr userDrawn="1"/>
        </p:nvSpPr>
        <p:spPr>
          <a:xfrm>
            <a:off x="1832451" y="0"/>
            <a:ext cx="7928769" cy="6797226"/>
          </a:xfrm>
          <a:custGeom>
            <a:avLst/>
            <a:gdLst>
              <a:gd name="csX0" fmla="*/ 0 w 7928769"/>
              <a:gd name="csY0" fmla="*/ 3398613 h 6797226"/>
              <a:gd name="csX1" fmla="*/ 3964385 w 7928769"/>
              <a:gd name="csY1" fmla="*/ 0 h 6797226"/>
              <a:gd name="csX2" fmla="*/ 7928770 w 7928769"/>
              <a:gd name="csY2" fmla="*/ 3398613 h 6797226"/>
              <a:gd name="csX3" fmla="*/ 3964385 w 7928769"/>
              <a:gd name="csY3" fmla="*/ 6797226 h 6797226"/>
              <a:gd name="csX4" fmla="*/ 0 w 7928769"/>
              <a:gd name="csY4" fmla="*/ 3398613 h 6797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928769" h="6797226" fill="none" extrusionOk="0">
                <a:moveTo>
                  <a:pt x="0" y="3398613"/>
                </a:moveTo>
                <a:cubicBezTo>
                  <a:pt x="270599" y="1594196"/>
                  <a:pt x="2060964" y="57853"/>
                  <a:pt x="3964385" y="0"/>
                </a:cubicBezTo>
                <a:cubicBezTo>
                  <a:pt x="6059604" y="125747"/>
                  <a:pt x="7792690" y="1465743"/>
                  <a:pt x="7928770" y="3398613"/>
                </a:cubicBezTo>
                <a:cubicBezTo>
                  <a:pt x="8350654" y="5759598"/>
                  <a:pt x="5795002" y="7260981"/>
                  <a:pt x="3964385" y="6797226"/>
                </a:cubicBezTo>
                <a:cubicBezTo>
                  <a:pt x="1359632" y="7158216"/>
                  <a:pt x="-101728" y="5007639"/>
                  <a:pt x="0" y="3398613"/>
                </a:cubicBezTo>
                <a:close/>
              </a:path>
              <a:path w="7928769" h="6797226" stroke="0" extrusionOk="0">
                <a:moveTo>
                  <a:pt x="0" y="3398613"/>
                </a:moveTo>
                <a:cubicBezTo>
                  <a:pt x="-480690" y="1845272"/>
                  <a:pt x="1815019" y="-567874"/>
                  <a:pt x="3964385" y="0"/>
                </a:cubicBezTo>
                <a:cubicBezTo>
                  <a:pt x="6056381" y="13375"/>
                  <a:pt x="7974699" y="1433151"/>
                  <a:pt x="7928770" y="3398613"/>
                </a:cubicBezTo>
                <a:cubicBezTo>
                  <a:pt x="7941712" y="5710485"/>
                  <a:pt x="6245064" y="7262059"/>
                  <a:pt x="3964385" y="6797226"/>
                </a:cubicBezTo>
                <a:cubicBezTo>
                  <a:pt x="2072183" y="6874070"/>
                  <a:pt x="313140" y="5558931"/>
                  <a:pt x="0" y="3398613"/>
                </a:cubicBezTo>
                <a:close/>
              </a:path>
            </a:pathLst>
          </a:custGeom>
          <a:solidFill>
            <a:schemeClr val="bg2"/>
          </a:solidFill>
          <a:ln w="38100">
            <a:solidFill>
              <a:schemeClr val="bg2"/>
            </a:solidFill>
            <a:miter lim="800000"/>
            <a:extLst>
              <a:ext uri="{C807C97D-BFC1-408E-A445-0C87EB9F89A2}">
                <ask:lineSketchStyleProps xmlns:ask="http://schemas.microsoft.com/office/drawing/2018/sketchyshapes" sd="248793150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ckensnitt, Grafik, logotyp, grafisk design">
            <a:extLst>
              <a:ext uri="{FF2B5EF4-FFF2-40B4-BE49-F238E27FC236}">
                <a16:creationId xmlns:a16="http://schemas.microsoft.com/office/drawing/2014/main" id="{935620E2-56BE-EBD4-635E-5CAFAB52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82E7002-446C-037D-2CC6-BDF40A103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0" y="2727948"/>
            <a:ext cx="5616575" cy="1242389"/>
          </a:xfrm>
        </p:spPr>
        <p:txBody>
          <a:bodyPr>
            <a:normAutofit/>
          </a:bodyPr>
          <a:lstStyle>
            <a:lvl1pPr algn="ctr">
              <a:defRPr sz="80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j-lt"/>
              </a:defRPr>
            </a:lvl1pPr>
            <a:lvl2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Vad kan du?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1CFBA61D-8C70-EC8A-FCFD-10D7023C0D49}"/>
              </a:ext>
            </a:extLst>
          </p:cNvPr>
          <p:cNvSpPr/>
          <p:nvPr userDrawn="1"/>
        </p:nvSpPr>
        <p:spPr>
          <a:xfrm flipV="1">
            <a:off x="3048000" y="3970336"/>
            <a:ext cx="5616574" cy="45719"/>
          </a:xfrm>
          <a:custGeom>
            <a:avLst/>
            <a:gdLst>
              <a:gd name="csX0" fmla="*/ 0 w 5616574"/>
              <a:gd name="csY0" fmla="*/ 0 h 45719"/>
              <a:gd name="csX1" fmla="*/ 736395 w 5616574"/>
              <a:gd name="csY1" fmla="*/ 5994 h 45719"/>
              <a:gd name="csX2" fmla="*/ 1191962 w 5616574"/>
              <a:gd name="csY2" fmla="*/ 9703 h 45719"/>
              <a:gd name="csX3" fmla="*/ 1647528 w 5616574"/>
              <a:gd name="csY3" fmla="*/ 13411 h 45719"/>
              <a:gd name="csX4" fmla="*/ 2215426 w 5616574"/>
              <a:gd name="csY4" fmla="*/ 18034 h 45719"/>
              <a:gd name="csX5" fmla="*/ 2670993 w 5616574"/>
              <a:gd name="csY5" fmla="*/ 21742 h 45719"/>
              <a:gd name="csX6" fmla="*/ 3182725 w 5616574"/>
              <a:gd name="csY6" fmla="*/ 25907 h 45719"/>
              <a:gd name="csX7" fmla="*/ 3862955 w 5616574"/>
              <a:gd name="csY7" fmla="*/ 31445 h 45719"/>
              <a:gd name="csX8" fmla="*/ 4374687 w 5616574"/>
              <a:gd name="csY8" fmla="*/ 35610 h 45719"/>
              <a:gd name="csX9" fmla="*/ 5616574 w 5616574"/>
              <a:gd name="csY9" fmla="*/ 45719 h 457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616574" h="45719" extrusionOk="0">
                <a:moveTo>
                  <a:pt x="0" y="0"/>
                </a:moveTo>
                <a:cubicBezTo>
                  <a:pt x="357673" y="-24757"/>
                  <a:pt x="553717" y="39522"/>
                  <a:pt x="736395" y="5994"/>
                </a:cubicBezTo>
                <a:cubicBezTo>
                  <a:pt x="919074" y="-27533"/>
                  <a:pt x="1092991" y="13936"/>
                  <a:pt x="1191962" y="9703"/>
                </a:cubicBezTo>
                <a:cubicBezTo>
                  <a:pt x="1290933" y="5469"/>
                  <a:pt x="1475315" y="13452"/>
                  <a:pt x="1647528" y="13411"/>
                </a:cubicBezTo>
                <a:cubicBezTo>
                  <a:pt x="1819741" y="13370"/>
                  <a:pt x="1985130" y="22320"/>
                  <a:pt x="2215426" y="18034"/>
                </a:cubicBezTo>
                <a:cubicBezTo>
                  <a:pt x="2445722" y="13748"/>
                  <a:pt x="2541084" y="38397"/>
                  <a:pt x="2670993" y="21742"/>
                </a:cubicBezTo>
                <a:cubicBezTo>
                  <a:pt x="2800902" y="5087"/>
                  <a:pt x="2946932" y="12343"/>
                  <a:pt x="3182725" y="25907"/>
                </a:cubicBezTo>
                <a:cubicBezTo>
                  <a:pt x="3418518" y="39471"/>
                  <a:pt x="3693706" y="28252"/>
                  <a:pt x="3862955" y="31445"/>
                </a:cubicBezTo>
                <a:cubicBezTo>
                  <a:pt x="4032204" y="34638"/>
                  <a:pt x="4234536" y="16922"/>
                  <a:pt x="4374687" y="35610"/>
                </a:cubicBezTo>
                <a:cubicBezTo>
                  <a:pt x="4514838" y="54298"/>
                  <a:pt x="5312537" y="8505"/>
                  <a:pt x="5616574" y="45719"/>
                </a:cubicBezTo>
              </a:path>
            </a:pathLst>
          </a:custGeom>
          <a:noFill/>
          <a:ln w="79375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BA981A7-9892-6BAB-CD19-0DE2A160E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7275" y="4411663"/>
            <a:ext cx="4449763" cy="52546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Om modulens namn</a:t>
            </a:r>
          </a:p>
        </p:txBody>
      </p:sp>
    </p:spTree>
    <p:extLst>
      <p:ext uri="{BB962C8B-B14F-4D97-AF65-F5344CB8AC3E}">
        <p14:creationId xmlns:p14="http://schemas.microsoft.com/office/powerpoint/2010/main" val="236160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8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40119-B159-D750-3745-4B419DED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F7E39F-103A-C29A-FCCC-B0647C4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ADEA5-B242-1EAD-B103-F7D1CE78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3E9823-1E6E-0F6E-0C26-8B044A03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986CD-B09E-CCCD-CA57-F2B824E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872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32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98B2D-EA78-0D92-EB59-56209F7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C0E7B2B-1DB1-437D-B2AC-BFFBFAA78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76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FCE14-2711-22EB-CC76-5FEFBAEC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EE72C4-D2FA-3162-1176-2436D624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06D99-D7F3-A56F-14A7-FFD4811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8E5291-CF70-2415-28D0-31EC2D0B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AB5225-402A-D6E0-F0F9-F023E4E8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9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B425D-C9D7-FAF6-1AE9-0954FB37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EAAFA8-9413-B519-FBED-8728F9D9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CE68C9-B836-B36E-3709-B59D78EF9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05FAF-E661-F9BF-9848-EA181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5A3901-57CC-603B-F916-B2B03A50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D1432C-668F-9BD6-7D41-8321A320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9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45995-483F-C4CC-7455-1C78AD63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B28792-CB50-5FF8-3F15-BD6DCEB7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013FAA-6358-BC0F-BAEE-56CFBFD39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BA2E74-EE66-1403-BBE4-172364F18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B3C050-BAB8-D3EE-AA4D-6C81948CC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1A291B-BECA-1A6C-E184-88ADC31F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9A7980-B7DE-A704-92F4-9228B6D0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2B000C-6AE8-9603-82BA-FB8E92D2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5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E5C7BB-98CC-7B8C-DC8A-519B776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72A1A7-54EA-461B-708F-B3531545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4FFFEAD-717A-783A-EEA0-AB503F77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A8FFE0-561A-3A3B-6F48-D0C6007E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0827BB-8E74-E612-06E8-128528F6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B100215-F9F0-0AB1-C211-30BD6F8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EF6B5F-F059-DD95-2D21-0ADEF67C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2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D07C1-D196-EE34-FC49-C5154BA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17261-51C2-3F09-0536-77B41FF7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E9A1D2-FE29-8A2A-6325-276E146D2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5F0C75-F34F-DBCC-6144-91A1733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171B8D-6213-3F46-4134-CBC7965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E9A531-9E77-B6F1-77CE-615942D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7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81136-DABE-7578-0BDC-D1D36D8C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B50A0F3-3F0C-237D-4BCC-2F386D20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162A7-3BB6-8A5B-4E43-DFDF8C89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B850D9-0E2E-63B4-A2EB-1E9437FB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FBACF-ECAE-FDBE-37AD-401C78C4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49FC98-A54B-C03E-FEFD-BD8167F7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4069F9C-8D97-5933-2310-0DE08B97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8A9E0-DE54-A889-0E20-211011C7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55AD5-5210-6B28-9151-A5581CBBF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EFBAA-811B-4B42-B05E-1BAC7D733A22}" type="datetimeFigureOut">
              <a:rPr lang="sv-SE" smtClean="0"/>
              <a:t>2026-02-12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2ECD48-821D-73A1-CEA3-577D193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C15B1-F93D-8411-DC51-6ED3520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0E55E-86C0-40F3-B8F5-21EF950D4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6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AE64B-D7EA-429C-9447-884293002A3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Teckensnitt, Grafik, logotyp, grafisk design">
            <a:extLst>
              <a:ext uri="{FF2B5EF4-FFF2-40B4-BE49-F238E27FC236}">
                <a16:creationId xmlns:a16="http://schemas.microsoft.com/office/drawing/2014/main" id="{534A4138-88FA-8A00-F90F-63E95F7117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1" b="91365" l="3125" r="96797">
                        <a14:foregroundMark x1="20391" y1="15599" x2="20391" y2="15599"/>
                        <a14:foregroundMark x1="6641" y1="36212" x2="6641" y2="36212"/>
                        <a14:foregroundMark x1="10781" y1="59053" x2="10781" y2="59053"/>
                        <a14:foregroundMark x1="15781" y1="87744" x2="15781" y2="87744"/>
                        <a14:foregroundMark x1="3359" y1="73259" x2="3359" y2="73259"/>
                        <a14:foregroundMark x1="16484" y1="91922" x2="16484" y2="91922"/>
                        <a14:foregroundMark x1="36797" y1="39554" x2="36797" y2="39554"/>
                        <a14:foregroundMark x1="37109" y1="66017" x2="37109" y2="66017"/>
                        <a14:foregroundMark x1="43438" y1="41504" x2="43438" y2="41504"/>
                        <a14:foregroundMark x1="52188" y1="34819" x2="52188" y2="34819"/>
                        <a14:foregroundMark x1="56250" y1="39276" x2="56250" y2="39276"/>
                        <a14:foregroundMark x1="60703" y1="30919" x2="60703" y2="30919"/>
                        <a14:foregroundMark x1="67656" y1="30641" x2="67656" y2="30641"/>
                        <a14:foregroundMark x1="74609" y1="29805" x2="74609" y2="29805"/>
                        <a14:foregroundMark x1="80703" y1="34540" x2="80703" y2="34540"/>
                        <a14:foregroundMark x1="84375" y1="34262" x2="84375" y2="34262"/>
                        <a14:foregroundMark x1="91719" y1="39833" x2="91719" y2="39833"/>
                        <a14:foregroundMark x1="96797" y1="42061" x2="96797" y2="42061"/>
                        <a14:foregroundMark x1="71641" y1="59889" x2="71641" y2="59889"/>
                        <a14:foregroundMark x1="63438" y1="62953" x2="63438" y2="62953"/>
                        <a14:foregroundMark x1="60156" y1="66295" x2="60156" y2="66295"/>
                        <a14:foregroundMark x1="54609" y1="69638" x2="54609" y2="69638"/>
                        <a14:foregroundMark x1="49063" y1="69638" x2="49063" y2="69638"/>
                        <a14:foregroundMark x1="44375" y1="72423" x2="44375" y2="7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7" y="6459785"/>
            <a:ext cx="1203129" cy="337440"/>
          </a:xfrm>
          <a:prstGeom prst="rect">
            <a:avLst/>
          </a:prstGeom>
        </p:spPr>
      </p:pic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F8CD20E-2018-47C9-9130-847F849B3E81}"/>
              </a:ext>
            </a:extLst>
          </p:cNvPr>
          <p:cNvSpPr/>
          <p:nvPr userDrawn="1"/>
        </p:nvSpPr>
        <p:spPr>
          <a:xfrm>
            <a:off x="1097280" y="1741713"/>
            <a:ext cx="10058400" cy="12192"/>
          </a:xfrm>
          <a:custGeom>
            <a:avLst/>
            <a:gdLst>
              <a:gd name="csX0" fmla="*/ 0 w 10058400"/>
              <a:gd name="csY0" fmla="*/ 0 h 12192"/>
              <a:gd name="csX1" fmla="*/ 871728 w 10058400"/>
              <a:gd name="csY1" fmla="*/ 1057 h 12192"/>
              <a:gd name="csX2" fmla="*/ 1240536 w 10058400"/>
              <a:gd name="csY2" fmla="*/ 1504 h 12192"/>
              <a:gd name="csX3" fmla="*/ 1609344 w 10058400"/>
              <a:gd name="csY3" fmla="*/ 1951 h 12192"/>
              <a:gd name="csX4" fmla="*/ 2179320 w 10058400"/>
              <a:gd name="csY4" fmla="*/ 2642 h 12192"/>
              <a:gd name="csX5" fmla="*/ 2548128 w 10058400"/>
              <a:gd name="csY5" fmla="*/ 3089 h 12192"/>
              <a:gd name="csX6" fmla="*/ 3017520 w 10058400"/>
              <a:gd name="csY6" fmla="*/ 3658 h 12192"/>
              <a:gd name="csX7" fmla="*/ 3788664 w 10058400"/>
              <a:gd name="csY7" fmla="*/ 4592 h 12192"/>
              <a:gd name="csX8" fmla="*/ 4258056 w 10058400"/>
              <a:gd name="csY8" fmla="*/ 5161 h 12192"/>
              <a:gd name="csX9" fmla="*/ 5129784 w 10058400"/>
              <a:gd name="csY9" fmla="*/ 6218 h 12192"/>
              <a:gd name="csX10" fmla="*/ 5900928 w 10058400"/>
              <a:gd name="csY10" fmla="*/ 7153 h 12192"/>
              <a:gd name="csX11" fmla="*/ 6269736 w 10058400"/>
              <a:gd name="csY11" fmla="*/ 7600 h 12192"/>
              <a:gd name="csX12" fmla="*/ 6839712 w 10058400"/>
              <a:gd name="csY12" fmla="*/ 8291 h 12192"/>
              <a:gd name="csX13" fmla="*/ 7409688 w 10058400"/>
              <a:gd name="csY13" fmla="*/ 8981 h 12192"/>
              <a:gd name="csX14" fmla="*/ 7879080 w 10058400"/>
              <a:gd name="csY14" fmla="*/ 9550 h 12192"/>
              <a:gd name="csX15" fmla="*/ 8348472 w 10058400"/>
              <a:gd name="csY15" fmla="*/ 10119 h 12192"/>
              <a:gd name="csX16" fmla="*/ 9220200 w 10058400"/>
              <a:gd name="csY16" fmla="*/ 11176 h 12192"/>
              <a:gd name="csX17" fmla="*/ 10058400 w 10058400"/>
              <a:gd name="csY17" fmla="*/ 12192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058400" h="12192" extrusionOk="0">
                <a:moveTo>
                  <a:pt x="0" y="0"/>
                </a:moveTo>
                <a:cubicBezTo>
                  <a:pt x="223466" y="-14029"/>
                  <a:pt x="640167" y="-32712"/>
                  <a:pt x="871728" y="1057"/>
                </a:cubicBezTo>
                <a:cubicBezTo>
                  <a:pt x="1103289" y="34826"/>
                  <a:pt x="1109019" y="-14045"/>
                  <a:pt x="1240536" y="1504"/>
                </a:cubicBezTo>
                <a:cubicBezTo>
                  <a:pt x="1372053" y="17053"/>
                  <a:pt x="1531799" y="18992"/>
                  <a:pt x="1609344" y="1951"/>
                </a:cubicBezTo>
                <a:cubicBezTo>
                  <a:pt x="1686889" y="-15090"/>
                  <a:pt x="2048601" y="17166"/>
                  <a:pt x="2179320" y="2642"/>
                </a:cubicBezTo>
                <a:cubicBezTo>
                  <a:pt x="2310039" y="-11882"/>
                  <a:pt x="2425375" y="-10941"/>
                  <a:pt x="2548128" y="3089"/>
                </a:cubicBezTo>
                <a:cubicBezTo>
                  <a:pt x="2670881" y="17119"/>
                  <a:pt x="2851048" y="6640"/>
                  <a:pt x="3017520" y="3658"/>
                </a:cubicBezTo>
                <a:cubicBezTo>
                  <a:pt x="3183992" y="676"/>
                  <a:pt x="3409594" y="11406"/>
                  <a:pt x="3788664" y="4592"/>
                </a:cubicBezTo>
                <a:cubicBezTo>
                  <a:pt x="4167734" y="-2222"/>
                  <a:pt x="4100357" y="19064"/>
                  <a:pt x="4258056" y="5161"/>
                </a:cubicBezTo>
                <a:cubicBezTo>
                  <a:pt x="4415755" y="-8742"/>
                  <a:pt x="4870554" y="43971"/>
                  <a:pt x="5129784" y="6218"/>
                </a:cubicBezTo>
                <a:cubicBezTo>
                  <a:pt x="5389014" y="-31535"/>
                  <a:pt x="5723667" y="-11245"/>
                  <a:pt x="5900928" y="7153"/>
                </a:cubicBezTo>
                <a:cubicBezTo>
                  <a:pt x="6078189" y="25551"/>
                  <a:pt x="6147927" y="-121"/>
                  <a:pt x="6269736" y="7600"/>
                </a:cubicBezTo>
                <a:cubicBezTo>
                  <a:pt x="6391545" y="15321"/>
                  <a:pt x="6664425" y="-3327"/>
                  <a:pt x="6839712" y="8291"/>
                </a:cubicBezTo>
                <a:cubicBezTo>
                  <a:pt x="7014999" y="19908"/>
                  <a:pt x="7163735" y="-18129"/>
                  <a:pt x="7409688" y="8981"/>
                </a:cubicBezTo>
                <a:cubicBezTo>
                  <a:pt x="7655641" y="36091"/>
                  <a:pt x="7667021" y="32365"/>
                  <a:pt x="7879080" y="9550"/>
                </a:cubicBezTo>
                <a:cubicBezTo>
                  <a:pt x="8091139" y="-13265"/>
                  <a:pt x="8161508" y="17965"/>
                  <a:pt x="8348472" y="10119"/>
                </a:cubicBezTo>
                <a:cubicBezTo>
                  <a:pt x="8535436" y="2273"/>
                  <a:pt x="9029229" y="34470"/>
                  <a:pt x="9220200" y="11176"/>
                </a:cubicBezTo>
                <a:cubicBezTo>
                  <a:pt x="9411171" y="-12118"/>
                  <a:pt x="9812599" y="3929"/>
                  <a:pt x="10058400" y="12192"/>
                </a:cubicBezTo>
              </a:path>
            </a:pathLst>
          </a:custGeom>
          <a:noFill/>
          <a:ln w="38100" cap="rnd">
            <a:solidFill>
              <a:srgbClr val="E94E24"/>
            </a:solidFill>
            <a:extLst>
              <a:ext uri="{C807C97D-BFC1-408E-A445-0C87EB9F89A2}">
                <ask:lineSketchStyleProps xmlns:ask="http://schemas.microsoft.com/office/drawing/2018/sketchyshapes" sd="3604603563">
                  <a:custGeom>
                    <a:avLst/>
                    <a:gdLst>
                      <a:gd name="connsiteX0" fmla="*/ 0 w 10058400"/>
                      <a:gd name="connsiteY0" fmla="*/ 0 h 12192"/>
                      <a:gd name="connsiteX1" fmla="*/ 10058400 w 10058400"/>
                      <a:gd name="connsiteY1" fmla="*/ 12192 h 12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8400" h="12192">
                        <a:moveTo>
                          <a:pt x="0" y="0"/>
                        </a:moveTo>
                        <a:lnTo>
                          <a:pt x="10058400" y="12192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9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6CF66C3-030D-B684-A039-CF91B9C57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/>
              <a:t>Ren vinnare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4A9A89-0BC1-DA08-35CB-6A6EB6C99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sv-SE" dirty="0"/>
              <a:t>Dopingregler</a:t>
            </a:r>
          </a:p>
        </p:txBody>
      </p:sp>
    </p:spTree>
    <p:extLst>
      <p:ext uri="{BB962C8B-B14F-4D97-AF65-F5344CB8AC3E}">
        <p14:creationId xmlns:p14="http://schemas.microsoft.com/office/powerpoint/2010/main" val="40959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9EC38-838E-4F5B-E59A-F79AE400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B83C40-F72B-C1CF-A119-8A4C8D5B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3686F2A-B3F8-BA7C-E456-DCEAF4517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25652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använder något ämne som är förbjudet för din idrott.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försöker använda något ämne som är förbjudet för din idrott.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9F6388-7FA4-C535-DC20-4BAFBFDB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7756" y="3808623"/>
            <a:ext cx="2144953" cy="175921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426887D-7A40-0490-FB93-A85DD1D23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422" y="3808623"/>
            <a:ext cx="1756410" cy="175641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A810897-FCFD-E0DD-AD99-9AA80CF31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8545" y="3805820"/>
            <a:ext cx="1275153" cy="17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8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F7780-DC6F-4F7F-BEF3-B29974D2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97C86-7CD0-B5B8-84AC-C7470491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7EC2799-3C7D-9ECA-209C-86D798AC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05840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blir kallad till dopingkontroll men vägrar att vara med på dopingkontrollen.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blir kallad till dopingkontroll och försöker smita därifrån.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blir kallad till dopingkontroll men låter bli att lämna ett dopingprov.</a:t>
            </a:r>
          </a:p>
          <a:p>
            <a:endParaRPr lang="sv-SE" sz="2200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640189B-CBE8-460A-751C-4A9C7069C9C5}"/>
              </a:ext>
            </a:extLst>
          </p:cNvPr>
          <p:cNvGrpSpPr/>
          <p:nvPr/>
        </p:nvGrpSpPr>
        <p:grpSpPr>
          <a:xfrm>
            <a:off x="4227071" y="4347835"/>
            <a:ext cx="3798817" cy="1474839"/>
            <a:chOff x="4100051" y="4279010"/>
            <a:chExt cx="3798817" cy="1474839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4151A93B-FEE8-74DF-E35E-AD55E956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0051" y="4279010"/>
              <a:ext cx="1474839" cy="1474839"/>
            </a:xfrm>
            <a:prstGeom prst="rect">
              <a:avLst/>
            </a:prstGeom>
          </p:spPr>
        </p:pic>
        <p:pic>
          <p:nvPicPr>
            <p:cNvPr id="4" name="Bildobjekt 3" descr="En bild som visar text, logotyp, Teckensnitt, etikett&#10;&#10;AI-genererat innehåll kan vara felaktigt.">
              <a:extLst>
                <a:ext uri="{FF2B5EF4-FFF2-40B4-BE49-F238E27FC236}">
                  <a16:creationId xmlns:a16="http://schemas.microsoft.com/office/drawing/2014/main" id="{D9822E64-EBD8-C786-6099-5770A4277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5" t="18967" r="19978" b="18169"/>
            <a:stretch/>
          </p:blipFill>
          <p:spPr>
            <a:xfrm>
              <a:off x="5747188" y="4279010"/>
              <a:ext cx="2151680" cy="1470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30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F4017-56A8-F704-86A9-B01FCC5A2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92B8D-393A-5B7A-8F7A-2D3EE93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9BD0F95-A374-D7F4-2663-080D88B3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05840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låter bli att vistelserapportera fast det är bestämt att du ska göra det.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inte är på den plats du sagt att du ska vara i din vistelserapportering och en dopingkontrollant vill testa dig.</a:t>
            </a:r>
          </a:p>
          <a:p>
            <a:endParaRPr lang="sv-SE" sz="22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042F5E2-805C-023F-31FE-7C1FBC501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158" y="3938127"/>
            <a:ext cx="2172134" cy="21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E3229-A13B-5B15-94A5-3748F522C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33F5B4-564B-7F96-47B5-625DBA9B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BFDABCFA-B901-E3E4-2220-0F60F630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05840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luras eller säger saker som du vet inte stämmer under en dopingkontroll.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försöker förstöra eller göra en dopingkontroll svårare.</a:t>
            </a:r>
          </a:p>
          <a:p>
            <a:endParaRPr lang="sv-SE" sz="2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6DD424-41B5-3034-6113-4F28D777B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69" y="3002936"/>
            <a:ext cx="3124814" cy="31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8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398BC-1F5E-5CA3-812B-DA0D43125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AFFB8-B202-ED37-4ADF-3AA2415B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26717A89-B15E-9A55-D91C-06376C83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05840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har något som är förbjudet för idrottare. </a:t>
            </a:r>
            <a:br>
              <a:rPr lang="sv-SE" dirty="0"/>
            </a:br>
            <a:r>
              <a:rPr lang="sv-SE" dirty="0"/>
              <a:t>Det kan till exempel vara i fickan, väskan, skåpet eller hemma.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gäller också om du försöker få tag i något som är förbjudet, </a:t>
            </a:r>
            <a:br>
              <a:rPr lang="sv-SE" dirty="0"/>
            </a:br>
            <a:r>
              <a:rPr lang="sv-SE" dirty="0"/>
              <a:t>eller om du ger något förbjudet till någon annan.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endParaRPr lang="sv-SE" dirty="0"/>
          </a:p>
          <a:p>
            <a:endParaRPr lang="sv-SE" sz="22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C5A724-1C50-A4D5-3A0D-0AA55A5C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24" y="4055363"/>
            <a:ext cx="1991475" cy="199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FFA85-1FE4-5C9E-A2C8-D88EE001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3D514-274F-16F8-6F40-595D4313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F5CF18E-24F8-00BF-2571-5352A279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05840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hjälper någon annan att bryta mot en dopingregel.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Det gäller även om du försöker hjälpa någon bryta en regel, men inte lyckas.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9B1AA7-759C-79FD-676F-20AE2331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3" y="3647234"/>
            <a:ext cx="2229916" cy="22299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3FB2DF5-92D5-6C25-356F-F1C25D3B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36" y="3646378"/>
            <a:ext cx="2339461" cy="23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78CF4-0222-D859-60A3-9EBB68A5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52D94C-595D-CD88-CD19-8186C3E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6867B7F-213B-6AEE-BEF1-3B524B04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25652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Om du samarbetar med någon som brutit mot dopingreglerna och blivit avstängd.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C3FA3FD-872E-B025-C87F-94A269927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092" y="3096659"/>
            <a:ext cx="2438806" cy="2438806"/>
          </a:xfrm>
          <a:prstGeom prst="rect">
            <a:avLst/>
          </a:prstGeom>
        </p:spPr>
      </p:pic>
      <p:sp>
        <p:nvSpPr>
          <p:cNvPr id="10" name="Multiplikationstecken 9">
            <a:extLst>
              <a:ext uri="{FF2B5EF4-FFF2-40B4-BE49-F238E27FC236}">
                <a16:creationId xmlns:a16="http://schemas.microsoft.com/office/drawing/2014/main" id="{56ADD51E-C8F6-2E0B-D3AC-9A003E814480}"/>
              </a:ext>
            </a:extLst>
          </p:cNvPr>
          <p:cNvSpPr/>
          <p:nvPr/>
        </p:nvSpPr>
        <p:spPr>
          <a:xfrm>
            <a:off x="5290662" y="3429000"/>
            <a:ext cx="1869756" cy="1861500"/>
          </a:xfrm>
          <a:prstGeom prst="mathMultiply">
            <a:avLst>
              <a:gd name="adj1" fmla="val 766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26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4420-6B9F-51C0-7E4C-3EF719AB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BA73A-63B7-9544-ABAA-CFA7C699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2FE3EC8-88A3-99F7-B3DC-7068B63C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25652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hotar eller skrämmer någon så den inte vågar berätta om sånt som kan vara ett brott mot dopingreglerna.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418AD82-E614-174E-E4A9-5760EAB4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762" y="2859688"/>
            <a:ext cx="3057757" cy="30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C178B-115D-6030-56BD-DCBC8E717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E4E6F6-AB0A-0846-0C40-7B5C898D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du ser eller tror att någon bryter mot reglerna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0076AD7-3409-CEBC-CE9E-ED990776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5110"/>
            <a:ext cx="6168759" cy="413623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Då kan du berätta det för Antidoping Sverige.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behöver inte säga vem du är.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Då hjälper du så vi alla kan idrotta rättvist.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hjälper också den som fuskar.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4CE8733-2561-A03E-2E22-6A94777647E6}"/>
              </a:ext>
            </a:extLst>
          </p:cNvPr>
          <p:cNvGrpSpPr/>
          <p:nvPr/>
        </p:nvGrpSpPr>
        <p:grpSpPr>
          <a:xfrm>
            <a:off x="7351731" y="2116989"/>
            <a:ext cx="3803949" cy="3803949"/>
            <a:chOff x="7156296" y="2225143"/>
            <a:chExt cx="3803949" cy="3803949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5DFC9EC-2CA9-A79F-5649-0E762779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6296" y="2225143"/>
              <a:ext cx="3803949" cy="3803949"/>
            </a:xfrm>
            <a:prstGeom prst="rect">
              <a:avLst/>
            </a:prstGeom>
          </p:spPr>
        </p:pic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D55B1C51-07A0-2941-2D04-30FEF494052A}"/>
                </a:ext>
              </a:extLst>
            </p:cNvPr>
            <p:cNvSpPr/>
            <p:nvPr/>
          </p:nvSpPr>
          <p:spPr>
            <a:xfrm rot="19930241">
              <a:off x="8506515" y="3930555"/>
              <a:ext cx="978199" cy="248500"/>
            </a:xfrm>
            <a:prstGeom prst="rect">
              <a:avLst/>
            </a:prstGeom>
            <a:solidFill>
              <a:srgbClr val="F1F9FD"/>
            </a:solidFill>
            <a:ln>
              <a:solidFill>
                <a:srgbClr val="F1F9F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B960C7-23C3-59C2-B5F8-CB5388812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81728">
            <a:off x="8574900" y="3447102"/>
            <a:ext cx="640686" cy="6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6B5FFA8-E436-C7DE-3016-137AD267D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Vad kan du?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1D55A1-E21A-641A-86BB-466467DDC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Om dopingregler</a:t>
            </a:r>
          </a:p>
        </p:txBody>
      </p:sp>
    </p:spTree>
    <p:extLst>
      <p:ext uri="{BB962C8B-B14F-4D97-AF65-F5344CB8AC3E}">
        <p14:creationId xmlns:p14="http://schemas.microsoft.com/office/powerpoint/2010/main" val="93450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C23B8-A518-1015-195D-45654615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23092A-35AB-8454-B09E-A258ACD9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Dopingreglerna gäller för nästan alla som idrottar eller är med i en idrottsförening.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Samma regler gäller för alla idrottare i hela världen. 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8E16F7-0B95-61E8-ADE9-C1F869A2E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6318" y="3656360"/>
            <a:ext cx="2097020" cy="209702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8E48AFC-350C-F162-C602-322EB0DC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498" y="3656360"/>
            <a:ext cx="2097020" cy="209702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9250D25-D08C-E1F9-D803-C97AA5BEBC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02"/>
          <a:stretch/>
        </p:blipFill>
        <p:spPr>
          <a:xfrm>
            <a:off x="4524440" y="3772074"/>
            <a:ext cx="2766630" cy="20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FAEA-EB25-BFD4-F868-1CD63923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1B552-36F9-7DBC-97C8-970D3898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Berätta om några olika sätt som bryter mot dopingreglerna.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4B6A51-ECB0-140C-BD8D-867ADF1C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2581" y="3988904"/>
            <a:ext cx="1789306" cy="17893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C26EC2D-3EE7-D988-5C74-8191764A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2216" y="1879396"/>
            <a:ext cx="1930036" cy="8286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4653E23-8011-95AA-55C4-2A438F54A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8074" y="4271918"/>
            <a:ext cx="1381417" cy="138520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B077E1D-4E03-94FC-7968-1071714E5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823" y="1504005"/>
            <a:ext cx="1557918" cy="155488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ED3416D-94E4-E7AF-FC5F-300B16D99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381" y="3897906"/>
            <a:ext cx="1275153" cy="1759214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CEA1AC6D-97F0-EC38-7DCB-828954B60296}"/>
              </a:ext>
            </a:extLst>
          </p:cNvPr>
          <p:cNvGrpSpPr/>
          <p:nvPr/>
        </p:nvGrpSpPr>
        <p:grpSpPr>
          <a:xfrm>
            <a:off x="4773912" y="1742060"/>
            <a:ext cx="2014799" cy="1297228"/>
            <a:chOff x="4798772" y="1659363"/>
            <a:chExt cx="2014799" cy="1297228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0F93CC03-6FA7-EB35-ED9B-C01E18804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8772" y="1659363"/>
              <a:ext cx="1297228" cy="1297228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FE46202-DE85-097F-F611-F59D19A9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77218" y="1771681"/>
              <a:ext cx="936353" cy="93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95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C21F4-80AD-0842-83CF-EE57D0E6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pPr algn="ctr"/>
            <a:r>
              <a:rPr lang="sv-SE" dirty="0"/>
              <a:t>Vem kan du fråga om du undrar något om doping?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EEFFCD-56CC-4D76-0D47-F228CA25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95" y="1645920"/>
            <a:ext cx="3353024" cy="335302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00834A6-E607-8D8E-6947-FB0147CADF61}"/>
              </a:ext>
            </a:extLst>
          </p:cNvPr>
          <p:cNvSpPr txBox="1"/>
          <p:nvPr/>
        </p:nvSpPr>
        <p:spPr>
          <a:xfrm>
            <a:off x="5077609" y="5989319"/>
            <a:ext cx="621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Svar: Du kan fråga en tränare, stödperson eller annan som gjort utbildningen Ren Vinnare. Du kan också fråga Antidoping Sverige.</a:t>
            </a:r>
          </a:p>
        </p:txBody>
      </p:sp>
    </p:spTree>
    <p:extLst>
      <p:ext uri="{BB962C8B-B14F-4D97-AF65-F5344CB8AC3E}">
        <p14:creationId xmlns:p14="http://schemas.microsoft.com/office/powerpoint/2010/main" val="179135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E294-84F5-839F-1E12-99F2F3D0A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F645CA-6770-715A-DFBA-8DBE9F91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om du brutit mot reglerna?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33C85454-82DC-AC6E-BE79-B90F8DE8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8035962" cy="4251960"/>
          </a:xfrm>
        </p:spPr>
        <p:txBody>
          <a:bodyPr>
            <a:normAutofit/>
          </a:bodyPr>
          <a:lstStyle/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Antidoping Sverige är dom som utreder. Så här går det till:</a:t>
            </a:r>
            <a:br>
              <a:rPr lang="sv-SE" dirty="0"/>
            </a:br>
            <a:br>
              <a:rPr lang="sv-SE" dirty="0"/>
            </a:br>
            <a:endParaRPr lang="sv-SE" dirty="0"/>
          </a:p>
          <a:p>
            <a:pPr marL="359460" indent="-3429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Först berättar Antidoping Sverige för dig som idrottar vad du har brutit mot för regel. </a:t>
            </a:r>
          </a:p>
          <a:p>
            <a:pPr marL="450900" indent="-3429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sv-SE" dirty="0"/>
          </a:p>
          <a:p>
            <a:pPr marL="359460" indent="-3429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dirty="0"/>
              <a:t>Sen får din idrottsförening och idrottsförbundet veta.</a:t>
            </a:r>
          </a:p>
          <a:p>
            <a:endParaRPr lang="sv-SE" sz="2200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90A2B2F-88E9-2D0A-325D-5E53F0C4D6DD}"/>
              </a:ext>
            </a:extLst>
          </p:cNvPr>
          <p:cNvGrpSpPr/>
          <p:nvPr/>
        </p:nvGrpSpPr>
        <p:grpSpPr>
          <a:xfrm>
            <a:off x="9086907" y="1929384"/>
            <a:ext cx="2068773" cy="4237065"/>
            <a:chOff x="9086907" y="1929384"/>
            <a:chExt cx="2068773" cy="4237065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2EC5CC00-5E41-A666-36F6-5846313E0DB4}"/>
                </a:ext>
              </a:extLst>
            </p:cNvPr>
            <p:cNvGrpSpPr/>
            <p:nvPr/>
          </p:nvGrpSpPr>
          <p:grpSpPr>
            <a:xfrm>
              <a:off x="9086907" y="1929384"/>
              <a:ext cx="2068773" cy="4237065"/>
              <a:chOff x="9530576" y="2055813"/>
              <a:chExt cx="2068773" cy="4237065"/>
            </a:xfrm>
          </p:grpSpPr>
          <p:pic>
            <p:nvPicPr>
              <p:cNvPr id="5" name="Bildobjekt 4">
                <a:extLst>
                  <a:ext uri="{FF2B5EF4-FFF2-40B4-BE49-F238E27FC236}">
                    <a16:creationId xmlns:a16="http://schemas.microsoft.com/office/drawing/2014/main" id="{3D959B02-ECFD-0937-05DC-59EC9F4EB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30576" y="2055813"/>
                <a:ext cx="2068772" cy="2068772"/>
              </a:xfrm>
              <a:prstGeom prst="rect">
                <a:avLst/>
              </a:prstGeom>
            </p:spPr>
          </p:pic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940CB3FB-89AF-B3B3-FE2E-9D4051F9C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0577" y="4224106"/>
                <a:ext cx="2068772" cy="2068772"/>
              </a:xfrm>
              <a:prstGeom prst="rect">
                <a:avLst/>
              </a:prstGeom>
            </p:spPr>
          </p:pic>
        </p:grp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F28ECDD-F481-2026-FBD9-CA43CA88D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08323" y="3494077"/>
              <a:ext cx="368840" cy="36884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14F7D0F-B8C5-D7D1-0A58-8F502A93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8704" y="5384729"/>
              <a:ext cx="356239" cy="356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0BBA-A8A9-7CB6-1A82-FA7D965B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F4830-1AB5-6180-A03F-3589DDFF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om du brutit mot reglerna?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15D149-644E-F175-D51A-8CAA791A5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4438"/>
            <a:ext cx="10256520" cy="4096905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När du vet - Får du möjlighet att förklara varför du brutit mot dopingreglerna.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9D3E9A3-FF72-EAC2-8088-B867B9910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17" y="2870826"/>
            <a:ext cx="3005718" cy="30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1B50D-6969-A887-5D84-03E647755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3AA817-62A0-89CA-6021-4C2BC18B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om du brutit mot reglerna?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C21884-CE87-FEA0-2193-65A0518E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256520" cy="425196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Antidoping Sverige tar reda på mer för att vara säkra på vad som har hänt.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Dom kanske frågar fler personer.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Dom kanske vill att du lämnar in papper med mer information.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62713B3-23E3-B82E-DA34-8883B231399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746091" y="4201221"/>
            <a:ext cx="1821446" cy="182144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8670148-D775-C1B0-EE41-9C85CBDD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338" y="4055364"/>
            <a:ext cx="2790329" cy="21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0D19-25D3-825A-7825-7FA44290F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4D95AD-6A53-35BF-0575-1EFB3DA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om du brutit mot reglerna?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AE17B9-AF68-97BB-FA34-CDC0AB41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256520" cy="4251960"/>
          </a:xfrm>
        </p:spPr>
        <p:txBody>
          <a:bodyPr>
            <a:normAutofit/>
          </a:bodyPr>
          <a:lstStyle/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När du får svar från Antidoping Sverige berättar dom också om du får ett straff.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kan nu välja att:</a:t>
            </a:r>
            <a:br>
              <a:rPr lang="sv-SE" sz="2200" dirty="0"/>
            </a:br>
            <a:br>
              <a:rPr lang="sv-SE" sz="2200" dirty="0"/>
            </a:br>
            <a:endParaRPr lang="sv-SE" sz="2200" dirty="0"/>
          </a:p>
          <a:p>
            <a:pPr marL="1780020" lvl="4" indent="-34290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sz="2000" dirty="0"/>
              <a:t>Berätta att du brutit mot en regel och säga ja till det straff du kanske fått.</a:t>
            </a:r>
            <a:br>
              <a:rPr lang="sv-SE" sz="2000" dirty="0"/>
            </a:br>
            <a:endParaRPr lang="sv-SE" sz="2000" dirty="0"/>
          </a:p>
          <a:p>
            <a:pPr marL="1780020" lvl="4" indent="-34290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sv-SE" sz="2000" dirty="0"/>
              <a:t>Säga att du inte går med på det Antidoping bestämt och att du tycker det är fel.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1C47B4E-D432-91A3-F5B0-ED207C796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7810" y="1929384"/>
            <a:ext cx="1443869" cy="144946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E35D78C-7218-08CA-A5AC-261065F3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57" y="3332824"/>
            <a:ext cx="1355092" cy="13550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7B9CCDF-F7EC-59DC-F272-42119733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757084"/>
            <a:ext cx="1355091" cy="13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54815-786D-E9DD-2716-BCF758D12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9ED7D-8567-4FE2-83E9-4A2C31A4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Prövning av dopingärende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1CB080-96E0-54AF-9AA9-81571F97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5110"/>
            <a:ext cx="10256520" cy="413623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tycker att Antidoping Sverige har fel kommer andra personer, som också kan dopingreglerna, titta på vad som hänt.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Det kallas för att överklaga.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När du överklagar kan du få samma svar igen. 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Du kan också få ett annat svar.</a:t>
            </a:r>
          </a:p>
          <a:p>
            <a:endParaRPr lang="sv-SE" sz="2200" dirty="0"/>
          </a:p>
          <a:p>
            <a:pPr marL="0" indent="0">
              <a:buNone/>
            </a:pPr>
            <a:endParaRPr lang="sv-SE" sz="2200" dirty="0"/>
          </a:p>
          <a:p>
            <a:endParaRPr lang="sv-SE" sz="2200" dirty="0"/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9DA872-20B2-0057-C46E-88DE371D5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5779" y="2413584"/>
            <a:ext cx="2530398" cy="253039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E6542D4-68B1-7A33-FA48-CD8B773E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179"/>
          <a:stretch/>
        </p:blipFill>
        <p:spPr>
          <a:xfrm>
            <a:off x="7594162" y="4760295"/>
            <a:ext cx="1540743" cy="10757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E8FFFCB-1C69-A622-C46B-F66AE3937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9" b="-4059"/>
          <a:stretch/>
        </p:blipFill>
        <p:spPr>
          <a:xfrm>
            <a:off x="9553977" y="4760295"/>
            <a:ext cx="1540743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16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40EB2-B6CC-48B7-2438-B2589AA3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FCAC4-07BD-7D8B-71C9-9ACEB120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du får en avstängning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30608A-93BA-E901-6261-E09491D9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9248"/>
            <a:ext cx="10256520" cy="4062096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Då får du inte vara med och träna eller tävla.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Du får inte jobba i föreningen eller förbundet. </a:t>
            </a:r>
            <a:br>
              <a:rPr lang="sv-SE" dirty="0"/>
            </a:br>
            <a:r>
              <a:rPr lang="sv-SE" dirty="0"/>
              <a:t>Exempelvis som tränare, funktionär, ledare eller domare.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gäller både i Sverige och i världen.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Om du ändå gör det, kan du behöva vara avstängd längre.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7F8454-1712-4BE6-E18C-B96DFE3BDF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01"/>
          <a:stretch/>
        </p:blipFill>
        <p:spPr>
          <a:xfrm>
            <a:off x="7704885" y="2511911"/>
            <a:ext cx="2993033" cy="2253728"/>
          </a:xfrm>
          <a:prstGeom prst="rect">
            <a:avLst/>
          </a:prstGeom>
        </p:spPr>
      </p:pic>
      <p:sp>
        <p:nvSpPr>
          <p:cNvPr id="5" name="Multiplikationstecken 4">
            <a:extLst>
              <a:ext uri="{FF2B5EF4-FFF2-40B4-BE49-F238E27FC236}">
                <a16:creationId xmlns:a16="http://schemas.microsoft.com/office/drawing/2014/main" id="{E9D2FADD-9DC0-C631-6803-A9D3B6D2C8D7}"/>
              </a:ext>
            </a:extLst>
          </p:cNvPr>
          <p:cNvSpPr/>
          <p:nvPr/>
        </p:nvSpPr>
        <p:spPr>
          <a:xfrm>
            <a:off x="6459793" y="1512795"/>
            <a:ext cx="5447508" cy="4062095"/>
          </a:xfrm>
          <a:prstGeom prst="mathMultiply">
            <a:avLst>
              <a:gd name="adj1" fmla="val 1533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8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31913-E928-80F4-7E4F-1C115316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7EE5F-268A-9F6E-EB57-DAD11E0D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Avstängningstid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82A6ED-BD19-33AA-E291-3850C249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498"/>
            <a:ext cx="6611210" cy="4072845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är olika. Alla blir inte avstängda om en dopingregel brutits.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beror på vilken regel du brutit mot. Det beror också på och om du gjorde det med flit eller inte.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Det är olika lång tid du kan bli avstängd.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dirty="0"/>
              <a:t>Ibland kan du få kortare avstängningstid om du erkänner att du brutit mot en dopingregel.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F3DD5E-9698-C84B-1E81-4958B5006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6279">
            <a:off x="8409557" y="2821280"/>
            <a:ext cx="2546318" cy="21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7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59F87-092C-C793-08C4-537ACD0D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0CE4941-9A7B-7F07-520D-AE1313FD3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Vad kan du?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2BB9E3-2F2A-53C4-448F-1D0811A077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Om dopingförseelser</a:t>
            </a:r>
          </a:p>
        </p:txBody>
      </p:sp>
    </p:spTree>
    <p:extLst>
      <p:ext uri="{BB962C8B-B14F-4D97-AF65-F5344CB8AC3E}">
        <p14:creationId xmlns:p14="http://schemas.microsoft.com/office/powerpoint/2010/main" val="12329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263E0-E390-C3F9-7B9C-9A9244E0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EE648F-6F1D-A30A-DD4B-9B4B48F8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B091BB-7F1B-70DB-074A-8E6ACC8E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2594"/>
            <a:ext cx="10058400" cy="3676500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Dopingreglerna finns för att du som idrottare ska kunna känna </a:t>
            </a:r>
            <a:r>
              <a:rPr lang="sv-SE"/>
              <a:t>dig trygg.</a:t>
            </a: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None/>
            </a:pPr>
            <a:r>
              <a:rPr lang="sv-SE" dirty="0"/>
              <a:t>Dopingreglerna gör så du kan idrotta och tävla på ett rättvist sätt.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FBA7C9-757F-4051-B1F6-A6438A2C1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6475" y="2279858"/>
            <a:ext cx="3239205" cy="32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AFB5-AF4C-536F-81FA-6D3547A56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12A5C2-AB1F-8262-6350-9364FBAD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Vem ska följa dopingreglerna?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2577AD1-B129-A397-6235-83A8AF8C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195" y="6292857"/>
            <a:ext cx="7266039" cy="4166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200" dirty="0"/>
              <a:t>Svar: Dopingreglerna gäller för alla idrottare och stödpersoner som tillhör Riksidrottsförbundet, oavsett idrott.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F87CF09-B613-392E-9130-DF213F5A7D94}"/>
              </a:ext>
            </a:extLst>
          </p:cNvPr>
          <p:cNvGrpSpPr/>
          <p:nvPr/>
        </p:nvGrpSpPr>
        <p:grpSpPr>
          <a:xfrm>
            <a:off x="4383477" y="1204861"/>
            <a:ext cx="7555937" cy="1979115"/>
            <a:chOff x="4560458" y="1345793"/>
            <a:chExt cx="7555937" cy="1979115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A9E4179B-87A9-AA78-4541-E2D30EE15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6882" y="1345793"/>
              <a:ext cx="1557918" cy="1557918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5BD45CA2-87FC-9978-5A5F-041ECFDBD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0458" y="1486869"/>
              <a:ext cx="1882763" cy="1432135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4791A79-305B-6371-0A36-47BAC3B53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0709" y="1404666"/>
              <a:ext cx="1516332" cy="1516332"/>
            </a:xfrm>
            <a:prstGeom prst="rect">
              <a:avLst/>
            </a:prstGeom>
          </p:spPr>
        </p:pic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28F18F86-45A9-17BF-4440-E5FFC79E15DF}"/>
                </a:ext>
              </a:extLst>
            </p:cNvPr>
            <p:cNvSpPr txBox="1"/>
            <p:nvPr/>
          </p:nvSpPr>
          <p:spPr>
            <a:xfrm>
              <a:off x="4850356" y="2955576"/>
              <a:ext cx="726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Idrottare			Tränare			Motionärer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44CBA58-3862-321A-B870-7888F9C1B636}"/>
              </a:ext>
            </a:extLst>
          </p:cNvPr>
          <p:cNvGrpSpPr/>
          <p:nvPr/>
        </p:nvGrpSpPr>
        <p:grpSpPr>
          <a:xfrm>
            <a:off x="5413915" y="3800079"/>
            <a:ext cx="5175958" cy="2187761"/>
            <a:chOff x="5737848" y="3760750"/>
            <a:chExt cx="5175958" cy="2187761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606FC12-F70C-EA14-87A5-A72F53D00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7848" y="3760750"/>
              <a:ext cx="1789306" cy="1789306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7E539C77-31CD-A9B2-F288-16E42E47F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8550" y="3848119"/>
              <a:ext cx="1731060" cy="1731060"/>
            </a:xfrm>
            <a:prstGeom prst="rect">
              <a:avLst/>
            </a:prstGeom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9EA7C0-6DF9-761D-87AA-B7466EDF2D90}"/>
                </a:ext>
              </a:extLst>
            </p:cNvPr>
            <p:cNvSpPr txBox="1"/>
            <p:nvPr/>
          </p:nvSpPr>
          <p:spPr>
            <a:xfrm>
              <a:off x="6184490" y="5579179"/>
              <a:ext cx="4729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Publik			Dom som tävlar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0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8FB81-2BC2-9F50-61E4-2DFD1EBD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5758C-9126-471E-CDDB-4D24CD0B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Var gäller dopingreglerna?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8828A14-FF79-89E7-A607-422FF3AD4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60" y="6164825"/>
            <a:ext cx="6224335" cy="51127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v-SE" sz="1200" dirty="0"/>
              <a:t>Svar: Dopingreglerna är samma för alla idrottare och stödpersoner i alla länder.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D712812-2762-4BB8-89F3-D4BFB75881F4}"/>
              </a:ext>
            </a:extLst>
          </p:cNvPr>
          <p:cNvGrpSpPr/>
          <p:nvPr/>
        </p:nvGrpSpPr>
        <p:grpSpPr>
          <a:xfrm>
            <a:off x="7348115" y="594359"/>
            <a:ext cx="1820269" cy="2297367"/>
            <a:chOff x="7308786" y="697178"/>
            <a:chExt cx="1820269" cy="2297367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557E2D93-DFE1-945F-7BD0-8261B1AE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8786" y="697178"/>
              <a:ext cx="1820269" cy="1820269"/>
            </a:xfrm>
            <a:prstGeom prst="rect">
              <a:avLst/>
            </a:prstGeom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8F0CD072-A5EF-8F66-A48C-43E4E55AF658}"/>
                </a:ext>
              </a:extLst>
            </p:cNvPr>
            <p:cNvSpPr txBox="1"/>
            <p:nvPr/>
          </p:nvSpPr>
          <p:spPr>
            <a:xfrm>
              <a:off x="7413523" y="2625213"/>
              <a:ext cx="158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Världen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823772DD-31D2-9BFB-24B3-F2DA7E25CF2E}"/>
              </a:ext>
            </a:extLst>
          </p:cNvPr>
          <p:cNvGrpSpPr/>
          <p:nvPr/>
        </p:nvGrpSpPr>
        <p:grpSpPr>
          <a:xfrm>
            <a:off x="5113318" y="3424317"/>
            <a:ext cx="1965363" cy="2350736"/>
            <a:chOff x="5242055" y="3191860"/>
            <a:chExt cx="1965363" cy="2350736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3D59A6A8-1562-4B0D-1699-00379AF5B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2055" y="3191860"/>
              <a:ext cx="1965363" cy="1965363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6CA82215-7630-02AA-8C4B-21FF7123A8BE}"/>
                </a:ext>
              </a:extLst>
            </p:cNvPr>
            <p:cNvSpPr txBox="1"/>
            <p:nvPr/>
          </p:nvSpPr>
          <p:spPr>
            <a:xfrm>
              <a:off x="5304503" y="5173264"/>
              <a:ext cx="158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Norden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00AD2C6-7517-6C3B-4704-FFB57E714D05}"/>
              </a:ext>
            </a:extLst>
          </p:cNvPr>
          <p:cNvGrpSpPr/>
          <p:nvPr/>
        </p:nvGrpSpPr>
        <p:grpSpPr>
          <a:xfrm>
            <a:off x="9316567" y="3424317"/>
            <a:ext cx="1794976" cy="2224082"/>
            <a:chOff x="9492457" y="3318514"/>
            <a:chExt cx="1794976" cy="2224082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4F4B95B3-D177-CC75-ED36-84DCA7A5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0484" y="3318514"/>
              <a:ext cx="1736949" cy="1736949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A1A86BA9-6332-739C-EA61-5454E509855E}"/>
                </a:ext>
              </a:extLst>
            </p:cNvPr>
            <p:cNvSpPr txBox="1"/>
            <p:nvPr/>
          </p:nvSpPr>
          <p:spPr>
            <a:xfrm>
              <a:off x="9492457" y="5173264"/>
              <a:ext cx="158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Sverige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C298-CFCC-B5E7-5D9E-9FBA78349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CD1988-F628-1C8A-1A5C-D6261B75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Vem ska se till att du följer dopingreglerna?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099D6A-5F12-176E-0B0E-0640ABF7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75" y="6068405"/>
            <a:ext cx="6224335" cy="5916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200" dirty="0"/>
              <a:t>Svar: Det är ditt eget ansvar att se till att du inte bryter mot en regel.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AADF4362-F627-1B9C-5AA7-3550E4EE80C9}"/>
              </a:ext>
            </a:extLst>
          </p:cNvPr>
          <p:cNvGrpSpPr/>
          <p:nvPr/>
        </p:nvGrpSpPr>
        <p:grpSpPr>
          <a:xfrm>
            <a:off x="4719432" y="695261"/>
            <a:ext cx="6316688" cy="2401737"/>
            <a:chOff x="5034064" y="779287"/>
            <a:chExt cx="6316688" cy="2401737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E3553E2-6E84-AC69-70AF-F78F3F847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4064" y="779287"/>
              <a:ext cx="1966796" cy="1966796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8095346-0EDE-834E-E89A-156096755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1875" y="779287"/>
              <a:ext cx="1966796" cy="1966796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576ACC9-AEA4-74DC-E212-D554F1B7274D}"/>
                </a:ext>
              </a:extLst>
            </p:cNvPr>
            <p:cNvSpPr txBox="1"/>
            <p:nvPr/>
          </p:nvSpPr>
          <p:spPr>
            <a:xfrm>
              <a:off x="5465040" y="2811692"/>
              <a:ext cx="588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Mitt eget			Mitt specialidrottsförbund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31EA452A-C1E3-AD1E-730A-71DB285E17D4}"/>
              </a:ext>
            </a:extLst>
          </p:cNvPr>
          <p:cNvGrpSpPr/>
          <p:nvPr/>
        </p:nvGrpSpPr>
        <p:grpSpPr>
          <a:xfrm>
            <a:off x="6096000" y="3611540"/>
            <a:ext cx="6190512" cy="2206591"/>
            <a:chOff x="5869858" y="3558221"/>
            <a:chExt cx="6190512" cy="220659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AD1CB94-B0DB-5149-2B58-24FC5830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9858" y="3558221"/>
              <a:ext cx="1771650" cy="1771650"/>
            </a:xfrm>
            <a:prstGeom prst="rect">
              <a:avLst/>
            </a:prstGeom>
          </p:spPr>
        </p:pic>
        <p:pic>
          <p:nvPicPr>
            <p:cNvPr id="7" name="Bildobjekt 6" descr="En bild som visar Teckensnitt, Grafik, logotyp, grafisk design&#10;&#10;AI-genererat innehåll kan vara felaktigt.">
              <a:extLst>
                <a:ext uri="{FF2B5EF4-FFF2-40B4-BE49-F238E27FC236}">
                  <a16:creationId xmlns:a16="http://schemas.microsoft.com/office/drawing/2014/main" id="{35F8582F-12F3-F143-251C-B737657E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022" y="4257738"/>
              <a:ext cx="2109488" cy="591645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7565462-9B17-DF81-6880-35662DA88701}"/>
                </a:ext>
              </a:extLst>
            </p:cNvPr>
            <p:cNvSpPr txBox="1"/>
            <p:nvPr/>
          </p:nvSpPr>
          <p:spPr>
            <a:xfrm>
              <a:off x="6174658" y="5395480"/>
              <a:ext cx="5885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Min tränare		Antidoping Sverige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5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6B62C-C1A6-378C-FD07-A612030F7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927DD-4770-B441-C6C4-14B2FC06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Vem bestämmer vilka dopingregler som gäller?</a:t>
            </a:r>
          </a:p>
        </p:txBody>
      </p:sp>
      <p:pic>
        <p:nvPicPr>
          <p:cNvPr id="3" name="Platshållare för innehåll 3">
            <a:extLst>
              <a:ext uri="{FF2B5EF4-FFF2-40B4-BE49-F238E27FC236}">
                <a16:creationId xmlns:a16="http://schemas.microsoft.com/office/drawing/2014/main" id="{9CC084CB-639C-26C0-6493-0B1FBCDB4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654" y="943898"/>
            <a:ext cx="3850040" cy="1079346"/>
          </a:xfrm>
          <a:prstGeom prst="rect">
            <a:avLst/>
          </a:prstGeom>
        </p:spPr>
      </p:pic>
      <p:pic>
        <p:nvPicPr>
          <p:cNvPr id="4" name="Bildobjekt 3" descr="En bild som visar symbol, logotyp, clipart, emblem&#10;&#10;AI-genererat innehåll kan vara felaktigt.">
            <a:extLst>
              <a:ext uri="{FF2B5EF4-FFF2-40B4-BE49-F238E27FC236}">
                <a16:creationId xmlns:a16="http://schemas.microsoft.com/office/drawing/2014/main" id="{E29436C5-D3BD-3722-516B-C70E9768B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59" y="3763738"/>
            <a:ext cx="1961545" cy="1961545"/>
          </a:xfrm>
          <a:prstGeom prst="rect">
            <a:avLst/>
          </a:prstGeom>
        </p:spPr>
      </p:pic>
      <p:pic>
        <p:nvPicPr>
          <p:cNvPr id="5" name="Bildobjekt 4" descr="En bild som visar text, Teckensnitt, Grafik, grafisk design&#10;&#10;AI-genererat innehåll kan vara felaktigt.">
            <a:extLst>
              <a:ext uri="{FF2B5EF4-FFF2-40B4-BE49-F238E27FC236}">
                <a16:creationId xmlns:a16="http://schemas.microsoft.com/office/drawing/2014/main" id="{F5156D62-CC77-3286-CED1-3DF2CC27A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44538"/>
            <a:ext cx="3733800" cy="12192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32A35D3-9343-1B7B-088D-58F3FFE7C912}"/>
              </a:ext>
            </a:extLst>
          </p:cNvPr>
          <p:cNvSpPr txBox="1"/>
          <p:nvPr/>
        </p:nvSpPr>
        <p:spPr>
          <a:xfrm>
            <a:off x="7742009" y="6187440"/>
            <a:ext cx="1300391" cy="277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Svar: WADA</a:t>
            </a:r>
          </a:p>
        </p:txBody>
      </p:sp>
    </p:spTree>
    <p:extLst>
      <p:ext uri="{BB962C8B-B14F-4D97-AF65-F5344CB8AC3E}">
        <p14:creationId xmlns:p14="http://schemas.microsoft.com/office/powerpoint/2010/main" val="34165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CFDE-7840-8380-649A-523624B6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1C031-DCC1-FFF9-3D9B-3207E6DB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Vem får veta om du brutit mot en dopingregel?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5814788-8CBC-9998-95D9-FEA6F24082DA}"/>
              </a:ext>
            </a:extLst>
          </p:cNvPr>
          <p:cNvSpPr txBox="1"/>
          <p:nvPr/>
        </p:nvSpPr>
        <p:spPr>
          <a:xfrm>
            <a:off x="6670293" y="6056672"/>
            <a:ext cx="36142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Svar: Först du, sen din förening och förbund.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C0152907-FE4D-F95F-899D-C67551C5C8A6}"/>
              </a:ext>
            </a:extLst>
          </p:cNvPr>
          <p:cNvGrpSpPr/>
          <p:nvPr/>
        </p:nvGrpSpPr>
        <p:grpSpPr>
          <a:xfrm>
            <a:off x="4538649" y="1372501"/>
            <a:ext cx="7653351" cy="3668712"/>
            <a:chOff x="4363679" y="979210"/>
            <a:chExt cx="7653351" cy="3668712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E6CF09E3-E60B-5A6A-D89E-3BA6FC4C8BA0}"/>
                </a:ext>
              </a:extLst>
            </p:cNvPr>
            <p:cNvSpPr txBox="1"/>
            <p:nvPr/>
          </p:nvSpPr>
          <p:spPr>
            <a:xfrm>
              <a:off x="5370424" y="4278590"/>
              <a:ext cx="6646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Jag själv			       Mitt idrottsförbund/förening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F73CD98-0EE6-96E3-41A2-1CE473DB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3679" y="979210"/>
              <a:ext cx="3017889" cy="3017889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6F9A922-DEC4-41B3-0EBF-228A91E9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6246" y="979210"/>
              <a:ext cx="3200400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7D096-2704-6A86-9D2C-FBEC3FC8B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45341-2736-B0D1-5DC2-1247EDF3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3592630"/>
          </a:xfrm>
        </p:spPr>
        <p:txBody>
          <a:bodyPr/>
          <a:lstStyle/>
          <a:p>
            <a:r>
              <a:rPr lang="sv-SE" dirty="0"/>
              <a:t>Får du träna eller tävla om du blivit avstängd för att ha brutit mot en dopingregel?</a:t>
            </a:r>
          </a:p>
        </p:txBody>
      </p:sp>
      <p:pic>
        <p:nvPicPr>
          <p:cNvPr id="3" name="Platshållare för innehåll 3">
            <a:extLst>
              <a:ext uri="{FF2B5EF4-FFF2-40B4-BE49-F238E27FC236}">
                <a16:creationId xmlns:a16="http://schemas.microsoft.com/office/drawing/2014/main" id="{CE51D992-D6E7-E669-243C-E2308D1BD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131143"/>
            <a:ext cx="4001295" cy="4001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B4BF026-3714-DF2E-5A2C-B059524F9D45}"/>
              </a:ext>
            </a:extLst>
          </p:cNvPr>
          <p:cNvSpPr txBox="1"/>
          <p:nvPr/>
        </p:nvSpPr>
        <p:spPr>
          <a:xfrm>
            <a:off x="7034086" y="5909187"/>
            <a:ext cx="3260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Svar: Nej, varken i Sverige eller världen.</a:t>
            </a:r>
          </a:p>
        </p:txBody>
      </p:sp>
    </p:spTree>
    <p:extLst>
      <p:ext uri="{BB962C8B-B14F-4D97-AF65-F5344CB8AC3E}">
        <p14:creationId xmlns:p14="http://schemas.microsoft.com/office/powerpoint/2010/main" val="37687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50EC9E8-15E6-C6FF-FF78-DBF7A15E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3DE4E-00BD-8721-0847-0D65FAC56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i="1" dirty="0"/>
              <a:t>Bilder: </a:t>
            </a:r>
            <a:r>
              <a:rPr lang="sv-SE" sz="2000" i="1" dirty="0" err="1"/>
              <a:t>Papunets</a:t>
            </a:r>
            <a:r>
              <a:rPr lang="sv-SE" sz="2000" i="1" dirty="0"/>
              <a:t> </a:t>
            </a:r>
            <a:r>
              <a:rPr lang="sv-SE" sz="2000" i="1" dirty="0" err="1"/>
              <a:t>bildbank</a:t>
            </a:r>
            <a:r>
              <a:rPr lang="sv-SE" sz="2000" i="1" dirty="0"/>
              <a:t>, papunet.net, Elina </a:t>
            </a:r>
            <a:r>
              <a:rPr lang="sv-SE" sz="2000" i="1" dirty="0" err="1"/>
              <a:t>Vanninen</a:t>
            </a:r>
            <a:r>
              <a:rPr lang="sv-SE" sz="2000" i="1" dirty="0"/>
              <a:t>, </a:t>
            </a:r>
            <a:r>
              <a:rPr lang="sv-SE" sz="2000" dirty="0" err="1"/>
              <a:t>Annakaisa</a:t>
            </a:r>
            <a:r>
              <a:rPr lang="sv-SE" sz="2000" dirty="0"/>
              <a:t> Ojanen, </a:t>
            </a:r>
            <a:r>
              <a:rPr lang="sv-SE" sz="2000" i="1" dirty="0"/>
              <a:t>Sergio </a:t>
            </a:r>
            <a:r>
              <a:rPr lang="sv-SE" sz="2000" i="1" dirty="0" err="1"/>
              <a:t>Palao</a:t>
            </a:r>
            <a:r>
              <a:rPr lang="sv-SE" sz="2000" i="1" dirty="0"/>
              <a:t> / ARASAAC, </a:t>
            </a:r>
            <a:r>
              <a:rPr lang="sv-SE" sz="2000" i="1" dirty="0" err="1"/>
              <a:t>Kuvako</a:t>
            </a:r>
            <a:r>
              <a:rPr lang="sv-SE" sz="2000" i="1" dirty="0"/>
              <a:t>, </a:t>
            </a:r>
            <a:r>
              <a:rPr lang="sv-SE" sz="2000" i="1" dirty="0" err="1"/>
              <a:t>Mulberry</a:t>
            </a:r>
            <a:r>
              <a:rPr lang="sv-SE" sz="2000" i="1" dirty="0"/>
              <a:t> Symbols och </a:t>
            </a:r>
            <a:r>
              <a:rPr lang="sv-SE" sz="2000" i="1" dirty="0" err="1"/>
              <a:t>Sclera</a:t>
            </a:r>
            <a:r>
              <a:rPr lang="sv-SE" sz="2000" i="1" dirty="0"/>
              <a:t>. Vissa bilder är redigerad från originalversion.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Logga: Antidoping Sverige, WADA samt Riksidrottsförbundet hämtade från respektive webbplats.</a:t>
            </a:r>
            <a:br>
              <a:rPr lang="sv-SE" sz="2000" i="1" dirty="0"/>
            </a:br>
            <a:br>
              <a:rPr lang="sv-SE" sz="2000" i="1" dirty="0"/>
            </a:br>
            <a:r>
              <a:rPr lang="sv-SE" sz="2000" i="1" dirty="0"/>
              <a:t>Foto: Antidoping Sverige</a:t>
            </a:r>
          </a:p>
          <a:p>
            <a:pPr marL="0" indent="0">
              <a:buNone/>
            </a:pPr>
            <a:endParaRPr lang="sv-SE" sz="2000" i="1" dirty="0"/>
          </a:p>
          <a:p>
            <a:pPr marL="0" indent="0">
              <a:buNone/>
            </a:pPr>
            <a:r>
              <a:rPr lang="sv-SE" sz="2000" i="1" dirty="0"/>
              <a:t>Materialet är framtaget i samråd med Antidoping Sverige.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0328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29A0-6194-36A7-3783-E5624C039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B96617-0C85-6E75-3350-5282C915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Gäller dopingreglerna dig?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9C0AD3-23FE-A416-F737-59A3F2D8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6527334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sv-SE" sz="2400" dirty="0"/>
              <a:t>Är du idrottare?</a:t>
            </a:r>
          </a:p>
          <a:p>
            <a:pPr marL="10800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sv-SE" sz="2400" dirty="0"/>
              <a:t>Är du stödperson till en idrottare?</a:t>
            </a:r>
          </a:p>
          <a:p>
            <a:pPr marL="10800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sv-SE" sz="2400" dirty="0"/>
              <a:t>Har din idrott ett specialidrottsförbund?</a:t>
            </a:r>
          </a:p>
          <a:p>
            <a:pPr marL="10800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sv-SE" sz="2400" dirty="0"/>
              <a:t>Är din idrott en del av Riksidrottsförbundet?</a:t>
            </a:r>
            <a:br>
              <a:rPr lang="sv-SE" sz="4000" dirty="0"/>
            </a:br>
            <a:endParaRPr lang="sv-SE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566BAE-A61F-88CF-7AD7-DE628C0A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4614" y="2224739"/>
            <a:ext cx="2895902" cy="28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3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41927-7A9A-FEBC-7A78-B2B90F19B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585A9-3C65-0F36-D3A6-C51C3C75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Gäller dopingreglerna dig?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0CC52D-52D2-8092-CB67-205ADD93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8820"/>
            <a:ext cx="10058400" cy="3880274"/>
          </a:xfrm>
        </p:spPr>
        <p:txBody>
          <a:bodyPr>
            <a:normAutofit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b="1" dirty="0"/>
              <a:t>Svar: </a:t>
            </a:r>
            <a:r>
              <a:rPr lang="sv-SE" dirty="0"/>
              <a:t>Dopingreglerna gäller för alla idrottare och stödpersoner som deltar i tävlingar eller händelser som är godkända av ett svenskt specialidrottsförbund inom Riksidrottsförbundet.</a:t>
            </a:r>
          </a:p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D094E7-E34B-9765-0B64-6F1826393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8" t="8178" r="19682" b="47326"/>
          <a:stretch>
            <a:fillRect/>
          </a:stretch>
        </p:blipFill>
        <p:spPr bwMode="auto">
          <a:xfrm>
            <a:off x="1036320" y="3652439"/>
            <a:ext cx="1356852" cy="11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CDE060A-2AFA-A5AD-F6C2-DB0975376811}"/>
              </a:ext>
            </a:extLst>
          </p:cNvPr>
          <p:cNvSpPr txBox="1"/>
          <p:nvPr/>
        </p:nvSpPr>
        <p:spPr>
          <a:xfrm>
            <a:off x="2393172" y="3785939"/>
            <a:ext cx="8701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Svarade du ja på frågorna?</a:t>
            </a:r>
          </a:p>
          <a:p>
            <a:endParaRPr lang="sv-SE" b="1" dirty="0"/>
          </a:p>
          <a:p>
            <a:r>
              <a:rPr lang="sv-SE" b="1" dirty="0"/>
              <a:t>Då gäller dopingreglerna dig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07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19A20-3183-B558-590C-F3220B80B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F81439-BD9F-F306-8594-59A28FDF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Dopingregler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7E1389-1A46-C1B4-7BDB-9AAB0346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36748"/>
            <a:ext cx="10058400" cy="3432346"/>
          </a:xfrm>
        </p:spPr>
        <p:txBody>
          <a:bodyPr>
            <a:normAutofit/>
          </a:bodyPr>
          <a:lstStyle/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Dopingreglerna bestäms av WADA, Världsantidopingbyrån.</a:t>
            </a:r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endParaRPr lang="sv-SE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endParaRPr lang="sv-SE" dirty="0"/>
          </a:p>
          <a:p>
            <a:pPr marL="108000">
              <a:lnSpc>
                <a:spcPct val="100000"/>
              </a:lnSpc>
              <a:spcAft>
                <a:spcPts val="1800"/>
              </a:spcAft>
            </a:pPr>
            <a:r>
              <a:rPr lang="sv-SE" dirty="0"/>
              <a:t>Antidoping Sverige ser till att reglerna följs här i Sverige.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E72DDC-FD42-9F74-F181-034521B6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60" y="2183802"/>
            <a:ext cx="1719221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4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F414B-DDE7-B6EE-6731-97D27E840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5FF52-ACA8-72A8-D74E-87DFB548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0" y="286603"/>
            <a:ext cx="10064299" cy="1450757"/>
          </a:xfrm>
        </p:spPr>
        <p:txBody>
          <a:bodyPr/>
          <a:lstStyle/>
          <a:p>
            <a:r>
              <a:rPr lang="sv-SE" dirty="0"/>
              <a:t>Dopingförseelse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FF9B20B-B9F6-26AE-2085-51D604386EE4}"/>
              </a:ext>
            </a:extLst>
          </p:cNvPr>
          <p:cNvSpPr txBox="1">
            <a:spLocks/>
          </p:cNvSpPr>
          <p:nvPr/>
        </p:nvSpPr>
        <p:spPr>
          <a:xfrm>
            <a:off x="1091380" y="1929384"/>
            <a:ext cx="10262420" cy="42519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sz="2200" dirty="0"/>
              <a:t>Dopingförseelse betyder att någon bryter mot en eller flera dopingregler.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</a:pPr>
            <a:r>
              <a:rPr lang="sv-SE" sz="2200" dirty="0"/>
              <a:t>Det finns flera olika sätt som du kan bryta mot dopingreglerna på.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sv-SE" sz="22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C2A02E-9290-408E-DC91-9B5048CCD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6061" y="3926749"/>
            <a:ext cx="1987704" cy="19877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7BCE971-0657-A33C-1650-8F805D94B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75" y="3926749"/>
            <a:ext cx="1987704" cy="198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6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1065E-6E55-43CC-97F0-22FE489D7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D6A11E-EAD6-3C7F-8A6D-F9D71F3E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Dopingförseelser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FDF98CE-550D-D83A-CAF2-438D997F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4942"/>
            <a:ext cx="10058400" cy="4126402"/>
          </a:xfrm>
        </p:spPr>
        <p:txBody>
          <a:bodyPr>
            <a:normAutofit/>
          </a:bodyPr>
          <a:lstStyle/>
          <a:p>
            <a:pPr marL="108000">
              <a:lnSpc>
                <a:spcPct val="110000"/>
              </a:lnSpc>
              <a:spcAft>
                <a:spcPts val="1200"/>
              </a:spcAft>
            </a:pPr>
            <a:r>
              <a:rPr lang="sv-SE" dirty="0"/>
              <a:t>Bryter du mot en dopingregel kan du få ett straff.</a:t>
            </a:r>
          </a:p>
          <a:p>
            <a:pPr marL="108000">
              <a:lnSpc>
                <a:spcPct val="110000"/>
              </a:lnSpc>
              <a:spcAft>
                <a:spcPts val="1200"/>
              </a:spcAft>
            </a:pPr>
            <a:r>
              <a:rPr lang="sv-SE" dirty="0"/>
              <a:t>Det finns olika sorters straff.</a:t>
            </a:r>
          </a:p>
          <a:p>
            <a:pPr marL="108000">
              <a:lnSpc>
                <a:spcPct val="110000"/>
              </a:lnSpc>
              <a:spcAft>
                <a:spcPts val="1200"/>
              </a:spcAft>
            </a:pPr>
            <a:endParaRPr lang="sv-SE" sz="2400" dirty="0"/>
          </a:p>
          <a:p>
            <a:pPr marL="1620000" lvl="8" indent="-3429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2000" dirty="0"/>
              <a:t>Det kan vara att någon säger ifrån och varnar dig så du inte bryter mot dopingreglerna igen. </a:t>
            </a:r>
          </a:p>
          <a:p>
            <a:pPr marL="1620000" lvl="8" indent="-3429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2000" dirty="0"/>
              <a:t>Det kan också vara att du inte får vara med och tävla eller träna med din idrott.</a:t>
            </a:r>
          </a:p>
          <a:p>
            <a:endParaRPr lang="sv-SE" sz="2400" dirty="0"/>
          </a:p>
          <a:p>
            <a:endParaRPr lang="sv-SE" sz="22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DDEB18E-FAB2-2920-4DF0-0B1CC9A21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72" y="1850862"/>
            <a:ext cx="1578138" cy="1578138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BB7F2310-C836-D74E-089E-DC242DBD6D83}"/>
              </a:ext>
            </a:extLst>
          </p:cNvPr>
          <p:cNvGrpSpPr/>
          <p:nvPr/>
        </p:nvGrpSpPr>
        <p:grpSpPr>
          <a:xfrm>
            <a:off x="1097280" y="3667433"/>
            <a:ext cx="1124557" cy="1917779"/>
            <a:chOff x="838200" y="3858408"/>
            <a:chExt cx="1250411" cy="2215205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49E51AA-EDDE-03BD-9451-3692BF91D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858408"/>
              <a:ext cx="1250411" cy="1250411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C2A93DA0-C670-ADE3-20B2-D4B82AAF6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440" y="5163641"/>
              <a:ext cx="896288" cy="909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92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9EE62-40DD-F514-992A-F30988AC9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C2DE11-003C-E8D2-5FBD-C4623B8F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har du brutit mot dopingreglerna?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F1B3B99-BC88-0AD2-5059-F6895B8C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384"/>
            <a:ext cx="10058400" cy="4251960"/>
          </a:xfrm>
        </p:spPr>
        <p:txBody>
          <a:bodyPr>
            <a:normAutofit fontScale="92500" lnSpcReduction="10000"/>
          </a:bodyPr>
          <a:lstStyle/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200" dirty="0"/>
              <a:t>Om något ämne som är förbjudet att ha i kroppen upptäcks i ditt dopingprov.</a:t>
            </a: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br>
              <a:rPr lang="sv-SE" sz="2200" dirty="0"/>
            </a:br>
            <a:endParaRPr lang="sv-SE" sz="2200" dirty="0"/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200" dirty="0"/>
              <a:t>Det kan vara olika saker som är förbjudna i olika idrotter.</a:t>
            </a:r>
          </a:p>
          <a:p>
            <a:pPr marL="10800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sv-SE" sz="2200" dirty="0"/>
              <a:t>Du behöver själv veta vad som är förbjudet i just din idrott.</a:t>
            </a:r>
          </a:p>
          <a:p>
            <a:endParaRPr lang="sv-SE" sz="22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892F25B-3D15-0FB5-06F2-3DA4506D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021" y="2698385"/>
            <a:ext cx="2236935" cy="183428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E3FD055-77C0-668B-8A13-FCCD2D90B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109" y="2904914"/>
            <a:ext cx="1513206" cy="151320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78A2A1A-2D31-6DF2-8F54-FED0277A5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636" y="2904914"/>
            <a:ext cx="1632532" cy="16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738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Återblick">
  <a:themeElements>
    <a:clrScheme name="ADSE">
      <a:dk1>
        <a:srgbClr val="000000"/>
      </a:dk1>
      <a:lt1>
        <a:sysClr val="window" lastClr="FFFFFF"/>
      </a:lt1>
      <a:dk2>
        <a:srgbClr val="E94E24"/>
      </a:dk2>
      <a:lt2>
        <a:srgbClr val="FDEDED"/>
      </a:lt2>
      <a:accent1>
        <a:srgbClr val="E94E24"/>
      </a:accent1>
      <a:accent2>
        <a:srgbClr val="FDEDED"/>
      </a:accent2>
      <a:accent3>
        <a:srgbClr val="006689"/>
      </a:accent3>
      <a:accent4>
        <a:srgbClr val="7A1B4E"/>
      </a:accent4>
      <a:accent5>
        <a:srgbClr val="4D4092"/>
      </a:accent5>
      <a:accent6>
        <a:srgbClr val="FFFFFF"/>
      </a:accent6>
      <a:hlink>
        <a:srgbClr val="4D4092"/>
      </a:hlink>
      <a:folHlink>
        <a:srgbClr val="4D40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AD5A3B6FC8C245BB9B9F60BD2F4CE0" ma:contentTypeVersion="25" ma:contentTypeDescription="Skapa ett nytt dokument." ma:contentTypeScope="" ma:versionID="785433058509ce39a15af303e51157c8">
  <xsd:schema xmlns:xsd="http://www.w3.org/2001/XMLSchema" xmlns:xs="http://www.w3.org/2001/XMLSchema" xmlns:p="http://schemas.microsoft.com/office/2006/metadata/properties" xmlns:ns1="http://schemas.microsoft.com/sharepoint/v3" xmlns:ns2="3ac4b176-3c80-4de3-944b-46d080a6b84a" xmlns:ns3="b7052be4-626e-4a2b-8773-25c1145cd320" targetNamespace="http://schemas.microsoft.com/office/2006/metadata/properties" ma:root="true" ma:fieldsID="ddcf241629bc4bf27233bd00380a2c86" ns1:_="" ns2:_="" ns3:_="">
    <xsd:import namespace="http://schemas.microsoft.com/sharepoint/v3"/>
    <xsd:import namespace="3ac4b176-3c80-4de3-944b-46d080a6b84a"/>
    <xsd:import namespace="b7052be4-626e-4a2b-8773-25c1145cd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ommenta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4b176-3c80-4de3-944b-46d080a6b8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16976cd2-b505-4f72-8103-3a59d9c439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6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52be4-626e-4a2b-8773-25c1145cd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68f8bbf-6303-4e47-aaeb-2d0ee74f9f95}" ma:internalName="TaxCatchAll" ma:showField="CatchAllData" ma:web="b7052be4-626e-4a2b-8773-25c1145cd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ommentar xmlns="3ac4b176-3c80-4de3-944b-46d080a6b84a" xsi:nil="true"/>
    <_ip_UnifiedCompliancePolicyProperties xmlns="http://schemas.microsoft.com/sharepoint/v3" xsi:nil="true"/>
    <TaxCatchAll xmlns="b7052be4-626e-4a2b-8773-25c1145cd320" xsi:nil="true"/>
    <lcf76f155ced4ddcb4097134ff3c332f xmlns="3ac4b176-3c80-4de3-944b-46d080a6b8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461D41-0E77-45F6-A8F8-C2A69D0894BA}"/>
</file>

<file path=customXml/itemProps2.xml><?xml version="1.0" encoding="utf-8"?>
<ds:datastoreItem xmlns:ds="http://schemas.openxmlformats.org/officeDocument/2006/customXml" ds:itemID="{AEEB62A7-B55E-4DA7-8703-37CCBAB6B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AAEAB-D521-4C36-8690-F75DEE55AB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ac4b176-3c80-4de3-944b-46d080a6b84a"/>
    <ds:schemaRef ds:uri="b7052be4-626e-4a2b-8773-25c1145cd320"/>
  </ds:schemaRefs>
</ds:datastoreItem>
</file>

<file path=docMetadata/LabelInfo.xml><?xml version="1.0" encoding="utf-8"?>
<clbl:labelList xmlns:clbl="http://schemas.microsoft.com/office/2020/mipLabelMetadata">
  <clbl:label id="{07f1040e-456f-493a-b8d1-d83d313ac3e0}" enabled="1" method="Standard" siteId="{3c9bb985-cdc2-4b04-92f5-c19aeefa084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</TotalTime>
  <Words>1255</Words>
  <Application>Microsoft Office PowerPoint</Application>
  <PresentationFormat>Bredbild</PresentationFormat>
  <Paragraphs>130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Wingdings</vt:lpstr>
      <vt:lpstr>Anpassad formgivning</vt:lpstr>
      <vt:lpstr>Återblick</vt:lpstr>
      <vt:lpstr>PowerPoint-presentation</vt:lpstr>
      <vt:lpstr>Dopingregler</vt:lpstr>
      <vt:lpstr>Dopingregler</vt:lpstr>
      <vt:lpstr>Gäller dopingreglerna dig?</vt:lpstr>
      <vt:lpstr>Gäller dopingreglerna dig?</vt:lpstr>
      <vt:lpstr>Dopingregler</vt:lpstr>
      <vt:lpstr>Dopingförseelse</vt:lpstr>
      <vt:lpstr>Dopingförseelser</vt:lpstr>
      <vt:lpstr>När har du brutit mot dopingreglerna?</vt:lpstr>
      <vt:lpstr>När har du brutit mot dopingreglerna?</vt:lpstr>
      <vt:lpstr>När har du brutit mot dopingreglerna?</vt:lpstr>
      <vt:lpstr>När har du brutit mot dopingreglerna?</vt:lpstr>
      <vt:lpstr>När har du brutit mot dopingreglerna?</vt:lpstr>
      <vt:lpstr>När har du brutit mot dopingreglerna?</vt:lpstr>
      <vt:lpstr>När har du brutit mot dopingreglerna?</vt:lpstr>
      <vt:lpstr>När har du brutit mot dopingreglerna?</vt:lpstr>
      <vt:lpstr>När har du brutit mot dopingreglerna?</vt:lpstr>
      <vt:lpstr>Om du ser eller tror att någon bryter mot reglerna</vt:lpstr>
      <vt:lpstr>PowerPoint-presentation</vt:lpstr>
      <vt:lpstr>Berätta om några olika sätt som bryter mot dopingreglerna.</vt:lpstr>
      <vt:lpstr>Vem kan du fråga om du undrar något om doping?</vt:lpstr>
      <vt:lpstr>Vad händer om du brutit mot reglerna?</vt:lpstr>
      <vt:lpstr>Vad händer om du brutit mot reglerna?</vt:lpstr>
      <vt:lpstr>Vad händer om du brutit mot reglerna?</vt:lpstr>
      <vt:lpstr>Vad händer om du brutit mot reglerna?</vt:lpstr>
      <vt:lpstr>Prövning av dopingärende</vt:lpstr>
      <vt:lpstr>Om du får en avstängning</vt:lpstr>
      <vt:lpstr>Avstängningstid</vt:lpstr>
      <vt:lpstr>PowerPoint-presentation</vt:lpstr>
      <vt:lpstr>Vem ska följa dopingreglerna?</vt:lpstr>
      <vt:lpstr>Var gäller dopingreglerna?</vt:lpstr>
      <vt:lpstr>Vem ska se till att du följer dopingreglerna?</vt:lpstr>
      <vt:lpstr>Vem bestämmer vilka dopingregler som gäller?</vt:lpstr>
      <vt:lpstr>Vem får veta om du brutit mot en dopingregel?</vt:lpstr>
      <vt:lpstr>Får du träna eller tävla om du blivit avstängd för att ha brutit mot en dopingregel?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Fanny Iselidh</dc:creator>
  <cp:lastModifiedBy>Josefine Wennerhult</cp:lastModifiedBy>
  <cp:revision>2</cp:revision>
  <dcterms:created xsi:type="dcterms:W3CDTF">2025-12-04T11:28:49Z</dcterms:created>
  <dcterms:modified xsi:type="dcterms:W3CDTF">2026-02-12T14:56:43Z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0x010100ABAD5A3B6FC8C245BB9B9F60BD2F4CE0</vt:lpwstr>
  </property>
  <property fmtid="{D5CDD505-2E9C-101B-9397-08002B2CF9AE}" pid="3" name="MediaServiceImageTags">
    <vt:lpwstr/>
  </property>
</Properties>
</file>